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ContentType="application/vnd.openxmlformats-officedocument.presentationml.slideLayout+xml" PartName="/ppt/slideLayouts/slideLayout1.xml"/>
  <Override ContentType="application/vnd.openxmlformats-officedocument.presentationml.slideLayout+xml" PartName="/ppt/slideLayouts/slideLayout8.xml"/>
  <Override ContentType="application/vnd.openxmlformats-officedocument.presentationml.slideLayout+xml" PartName="/ppt/slideLayouts/slideLayout7.xml"/>
  <Override ContentType="application/vnd.openxmlformats-officedocument.presentationml.slideLayout+xml" PartName="/ppt/slideLayouts/slideLayout3.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9.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15.xml"/>
  <Override ContentType="application/vnd.openxmlformats-officedocument.presentationml.notesSlide+xml" PartName="/ppt/notesSlides/notesSlide1.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1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7.xml"/>
  <Override ContentType="application/vnd.openxmlformats-officedocument.presentationml.notesSlide+xml" PartName="/ppt/notesSlides/notesSlide13.xml"/>
  <Override ContentType="application/vnd.openxmlformats-officedocument.presentationml.notesSlide+xml" PartName="/ppt/notesSlides/notesSlide16.xml"/>
  <Override ContentType="application/vnd.openxmlformats-officedocument.presentationml.notesSlide+xml" PartName="/ppt/notesSlides/notesSlide18.xml"/>
  <Override ContentType="application/vnd.openxmlformats-officedocument.presentationml.notesSlide+xml" PartName="/ppt/notesSlides/notesSlide3.xml"/>
  <Override ContentType="application/vnd.openxmlformats-officedocument.presentationml.notesSlide+xml" PartName="/ppt/notesSlides/notesSlide1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6.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2.xml"/>
  <Override ContentType="application/vnd.openxmlformats-officedocument.presentationml.slide+xml" PartName="/ppt/slides/slide9.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18.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17.xml"/>
  <Override ContentType="application/vnd.openxmlformats-officedocument.presentationml.slide+xml" PartName="/ppt/slides/slide8.xml"/>
  <Override ContentType="application/vnd.openxmlformats-officedocument.presentationml.slide+xml" PartName="/ppt/slides/slide4.xml"/>
  <Override ContentType="application/vnd.openxmlformats-officedocument.presentationml.slide+xml" PartName="/ppt/slides/slide10.xml"/>
  <Override ContentType="application/vnd.openxmlformats-officedocument.presentationml.slide+xml" PartName="/ppt/slides/slide14.xml"/>
  <Override ContentType="application/vnd.openxmlformats-officedocument.presentationml.slide+xml" PartName="/ppt/slides/slide11.xml"/>
  <Override ContentType="application/vnd.openxmlformats-officedocument.presentationml.slide+xml" PartName="/ppt/slides/slide5.xml"/>
  <Override ContentType="application/vnd.openxmlformats-officedocument.presentationml.tableStyles+xml" PartName="/ppt/tableStyles.xml"/>
</Types>
</file>

<file path=_rels/.rels><?xml version="1.0" encoding="UTF-8" standalone="yes"?><Relationships xmlns="http://schemas.openxmlformats.org/package/2006/relationships"><Relationship Type="http://schemas.openxmlformats.org/officeDocument/2006/relationships/officeDocument" Id="rId1"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c:Ignorable="mv" autoCompressPictures="0" mc:PreserveAttributes="mv:*"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6858000" cx="9144000"/>
  <p:notesSz cy="9144000" cx="6858000"/>
  <p:defaultText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F7EC0C92-BED1-4AE7-8C42-D433A42DB1AD}">
  <a:tblStyle styleName="Table_0" styleId="{F7EC0C92-BED1-4AE7-8C42-D433A42DB1AD}"/>
  <a:tblStyle styleName="Table_1" styleId="{F172F66B-15E5-46FE-90EA-986830B27B3F}"/>
  <a:tblStyle styleName="Table_2" styleId="{A03DC1F6-CB87-4495-BB1D-4B209DFD56D9}"/>
  <a:tblStyle styleName="Table_3" styleId="{C8A8720F-2261-493B-AE92-893D62921226}"/>
  <a:tblStyle styleName="Table_4" styleId="{2CE7BF5E-C269-4006-8FB5-4F6FA167AC1E}"/>
</a:tblStyleLst>
</file>

<file path=ppt/_rels/presentation.xml.rels><?xml version="1.0" encoding="UTF-8" standalone="yes"?><Relationships xmlns="http://schemas.openxmlformats.org/package/2006/relationships"><Relationship Type="http://schemas.openxmlformats.org/officeDocument/2006/relationships/slide" Id="rId19" Target="slides/slide14.xml"/><Relationship Type="http://schemas.openxmlformats.org/officeDocument/2006/relationships/slide" Id="rId18" Target="slides/slide13.xml"/><Relationship Type="http://schemas.openxmlformats.org/officeDocument/2006/relationships/slide" Id="rId17" Target="slides/slide12.xml"/><Relationship Type="http://schemas.openxmlformats.org/officeDocument/2006/relationships/slide" Id="rId16" Target="slides/slide11.xml"/><Relationship Type="http://schemas.openxmlformats.org/officeDocument/2006/relationships/slide" Id="rId15" Target="slides/slide10.xml"/><Relationship Type="http://schemas.openxmlformats.org/officeDocument/2006/relationships/slide" Id="rId14" Target="slides/slide9.xml"/><Relationship Type="http://schemas.openxmlformats.org/officeDocument/2006/relationships/slide" Id="rId21" Target="slides/slide16.xml"/><Relationship Type="http://schemas.openxmlformats.org/officeDocument/2006/relationships/presProps" Id="rId2" Target="presProps.xml"/><Relationship Type="http://schemas.openxmlformats.org/officeDocument/2006/relationships/slide" Id="rId12" Target="slides/slide7.xml"/><Relationship Type="http://schemas.openxmlformats.org/officeDocument/2006/relationships/slide" Id="rId22" Target="slides/slide17.xml"/><Relationship Type="http://schemas.openxmlformats.org/officeDocument/2006/relationships/theme" Id="rId1" Target="theme/theme3.xml"/><Relationship Type="http://schemas.openxmlformats.org/officeDocument/2006/relationships/slide" Id="rId13" Target="slides/slide8.xml"/><Relationship Type="http://schemas.openxmlformats.org/officeDocument/2006/relationships/slide" Id="rId23" Target="slides/slide18.xml"/><Relationship Type="http://schemas.openxmlformats.org/officeDocument/2006/relationships/slideMaster" Id="rId4" Target="slideMasters/slideMaster1.xml"/><Relationship Type="http://schemas.openxmlformats.org/officeDocument/2006/relationships/slide" Id="rId10" Target="slides/slide5.xml"/><Relationship Type="http://schemas.openxmlformats.org/officeDocument/2006/relationships/tableStyles" Id="rId3" Target="tableStyles.xml"/><Relationship Type="http://schemas.openxmlformats.org/officeDocument/2006/relationships/slide" Id="rId11" Target="slides/slide6.xml"/><Relationship Type="http://schemas.openxmlformats.org/officeDocument/2006/relationships/slide" Id="rId20" Target="slides/slide15.xml"/><Relationship Type="http://schemas.openxmlformats.org/officeDocument/2006/relationships/slide" Id="rId9" Target="slides/slide4.xml"/><Relationship Type="http://schemas.openxmlformats.org/officeDocument/2006/relationships/slide" Id="rId6" Target="slides/slide1.xml"/><Relationship Type="http://schemas.openxmlformats.org/officeDocument/2006/relationships/notesMaster" Id="rId5" Target="notesMasters/notesMaster1.xml"/><Relationship Type="http://schemas.openxmlformats.org/officeDocument/2006/relationships/slide" Id="rId8" Target="slides/slide3.xml"/><Relationship Type="http://schemas.openxmlformats.org/officeDocument/2006/relationships/slide" Id="rId7" Target="slides/slide2.xml"/></Relationships>
</file>

<file path=ppt/notesMasters/_rels/notesMaster1.xml.rels><?xml version="1.0" encoding="UTF-8" standalone="yes"?><Relationships xmlns="http://schemas.openxmlformats.org/package/2006/relationships"><Relationship Type="http://schemas.openxmlformats.org/officeDocument/2006/relationships/theme" Id="rId1"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name="Shape 1" id="1"/>
        <p:cNvGrpSpPr/>
        <p:nvPr/>
      </p:nvGrpSpPr>
      <p:grpSpPr>
        <a:xfrm>
          <a:off x="0" y="0"/>
          <a:ext cx="0" cy="0"/>
          <a:chOff x="0" y="0"/>
          <a:chExt cx="0" cy="0"/>
        </a:xfrm>
      </p:grpSpPr>
      <p:sp>
        <p:nvSpPr>
          <p:cNvPr name="Shape 2" id="2"/>
          <p:cNvSpPr/>
          <p:nvPr/>
        </p:nvSpPr>
        <p:spPr>
          <a:xfrm>
            <a:off x="0" y="0"/>
            <a:ext cx="6858000" cy="9144000"/>
          </a:xfrm>
          <a:prstGeom prst="roundRect">
            <a:avLst>
              <a:gd name="adj" fmla="val 5"/>
            </a:avLst>
          </a:prstGeom>
          <a:solidFill>
            <a:srgbClr val="FFFFFF"/>
          </a:solidFill>
          <a:ln>
            <a:noFill/>
          </a:ln>
        </p:spPr>
        <p:txBody>
          <a:bodyPr anchorCtr="0" bIns="45700" tIns="45700" anchor="ctr" lIns="91425" rIns="91425">
            <a:spAutoFit/>
          </a:bodyPr>
          <a:lstStyle/>
          <a:p/>
        </p:txBody>
      </p:sp>
      <p:sp>
        <p:nvSpPr>
          <p:cNvPr name="Shape 3" id="3"/>
          <p:cNvSpPr txBox="1"/>
          <p:nvPr/>
        </p:nvSpPr>
        <p:spPr>
          <a:xfrm>
            <a:off x="0" y="0"/>
            <a:ext cx="2971799" cy="460374"/>
          </a:xfrm>
          <a:prstGeom prst="rect">
            <a:avLst/>
          </a:prstGeom>
          <a:noFill/>
          <a:ln>
            <a:noFill/>
          </a:ln>
        </p:spPr>
        <p:txBody>
          <a:bodyPr anchorCtr="0" bIns="45700" tIns="45700" anchor="ctr" lIns="91425" rIns="91425">
            <a:spAutoFit/>
          </a:bodyPr>
          <a:lstStyle/>
          <a:p/>
        </p:txBody>
      </p:sp>
      <p:sp>
        <p:nvSpPr>
          <p:cNvPr name="Shape 4" id="4"/>
          <p:cNvSpPr txBox="1"/>
          <p:nvPr/>
        </p:nvSpPr>
        <p:spPr>
          <a:xfrm>
            <a:off x="3884612" y="0"/>
            <a:ext cx="2971799" cy="460374"/>
          </a:xfrm>
          <a:prstGeom prst="rect">
            <a:avLst/>
          </a:prstGeom>
          <a:noFill/>
          <a:ln>
            <a:noFill/>
          </a:ln>
        </p:spPr>
        <p:txBody>
          <a:bodyPr anchorCtr="0" bIns="45700" tIns="45700" anchor="ctr" lIns="91425" rIns="91425">
            <a:spAutoFit/>
          </a:bodyPr>
          <a:lstStyle/>
          <a:p/>
        </p:txBody>
      </p:sp>
      <p:sp>
        <p:nvSpPr>
          <p:cNvPr name="Shape 5" id="5"/>
          <p:cNvSpPr/>
          <p:nvPr>
            <p:ph idx="2" type="sldImg"/>
          </p:nvPr>
        </p:nvSpPr>
        <p:spPr>
          <a:xfrm>
            <a:off x="1143000" y="685800"/>
            <a:ext cx="4570411" cy="3427412"/>
          </a:xfrm>
          <a:custGeom>
            <a:pathLst>
              <a:path w="120000" h="120000" extrusionOk="0">
                <a:moveTo>
                  <a:pt x="0" y="0"/>
                </a:moveTo>
                <a:lnTo>
                  <a:pt x="120000" y="0"/>
                </a:lnTo>
                <a:lnTo>
                  <a:pt x="120000" y="120000"/>
                </a:lnTo>
                <a:lnTo>
                  <a:pt x="0" y="120000"/>
                </a:lnTo>
                <a:close/>
              </a:path>
            </a:pathLst>
          </a:custGeom>
          <a:noFill/>
          <a:ln>
            <a:noFill/>
          </a:ln>
        </p:spPr>
      </p:sp>
      <p:sp>
        <p:nvSpPr>
          <p:cNvPr name="Shape 6" id="6"/>
          <p:cNvSpPr txBox="1"/>
          <p:nvPr>
            <p:ph idx="1" type="body"/>
          </p:nvPr>
        </p:nvSpPr>
        <p:spPr>
          <a:xfrm>
            <a:off x="685800" y="4343400"/>
            <a:ext cx="5484812" cy="4113211"/>
          </a:xfrm>
          <a:prstGeom prst="rect">
            <a:avLst/>
          </a:prstGeom>
          <a:noFill/>
          <a:ln>
            <a:noFill/>
          </a:ln>
        </p:spPr>
        <p:txBody>
          <a:bodyPr anchorCtr="0" bIns="91425" tIns="91425" anchor="ctr" lIns="91425" rIns="91425"/>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name="Shape 7" id="7"/>
          <p:cNvSpPr txBox="1"/>
          <p:nvPr/>
        </p:nvSpPr>
        <p:spPr>
          <a:xfrm>
            <a:off x="0" y="8683625"/>
            <a:ext cx="2971799" cy="460374"/>
          </a:xfrm>
          <a:prstGeom prst="rect">
            <a:avLst/>
          </a:prstGeom>
          <a:noFill/>
          <a:ln>
            <a:noFill/>
          </a:ln>
        </p:spPr>
        <p:txBody>
          <a:bodyPr anchorCtr="0" bIns="45700" tIns="45700" anchor="ctr" lIns="91425" rIns="91425">
            <a:spAutoFit/>
          </a:bodyPr>
          <a:lstStyle/>
          <a:p/>
        </p:txBody>
      </p:sp>
      <p:sp>
        <p:nvSpPr>
          <p:cNvPr name="Shape 8" id="8"/>
          <p:cNvSpPr txBox="1"/>
          <p:nvPr>
            <p:ph idx="12" type="sldNum"/>
          </p:nvPr>
        </p:nvSpPr>
        <p:spPr>
          <a:xfrm>
            <a:off x="3884612" y="8685211"/>
            <a:ext cx="2970211" cy="455612"/>
          </a:xfrm>
          <a:prstGeom prst="rect">
            <a:avLst/>
          </a:prstGeom>
          <a:noFill/>
          <a:ln>
            <a:noFill/>
          </a:ln>
        </p:spPr>
        <p:txBody>
          <a:bodyPr anchorCtr="0" bIns="91425" tIns="91425" anchor="b" lIns="91425" rIns="91425"/>
          <a:lstStyle>
            <a:lvl1pPr indent="0" marR="0" rtl="0" marL="0" algn="r">
              <a:defRPr b="0" u="none" cap="none" i="0" baseline="0" sz="1200" strike="noStrike">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p:txBody>
      </p:sp>
    </p:spTree>
  </p:cSld>
  <p:clrMap accent6="accent6" tx2="lt2" accent5="accent5" bg2="dk2" tx1="dk1" accent4="accent4" bg1="lt1" accent3="accent3" accent2="accent2" accent1="accent1" folHlink="folHlink" hlink="hlink"/>
</p:notesMaster>
</file>

<file path=ppt/notesSlides/_rels/notesSlide1.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0.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1.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2.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3.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4.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5.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6.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7.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18.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2.xml.rels><?xml version="1.0" encoding="UTF-8" standalone="yes"?><Relationships xmlns="http://schemas.openxmlformats.org/package/2006/relationships"><Relationship Type="http://schemas.openxmlformats.org/officeDocument/2006/relationships/hyperlink" Id="rId2" TargetMode="External" Target="http://www4.wittenberg.edu/academics/mathcomp/shelburne/comp255/notes/Intel80x86Overview.html"/><Relationship Type="http://schemas.openxmlformats.org/officeDocument/2006/relationships/notesMaster" Id="rId1" Target="../notesMasters/notesMaster1.xml"/></Relationships>
</file>

<file path=ppt/notesSlides/_rels/notesSlide3.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4.xml.rels><?xml version="1.0" encoding="UTF-8" standalone="yes"?><Relationships xmlns="http://schemas.openxmlformats.org/package/2006/relationships"><Relationship Type="http://schemas.openxmlformats.org/officeDocument/2006/relationships/hyperlink" Id="rId2" TargetMode="External" Target="http://en.wikipedia.org/wiki/X86"/><Relationship Type="http://schemas.openxmlformats.org/officeDocument/2006/relationships/notesMaster" Id="rId1" Target="../notesMasters/notesMaster1.xml"/></Relationships>
</file>

<file path=ppt/notesSlides/_rels/notesSlide5.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6.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7.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8.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_rels/notesSlide9.xml.rels><?xml version="1.0" encoding="UTF-8" standalone="yes"?><Relationships xmlns="http://schemas.openxmlformats.org/package/2006/relationships"><Relationship Type="http://schemas.openxmlformats.org/officeDocument/2006/relationships/notesMaster" Id="rId1"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60" id="60"/>
        <p:cNvGrpSpPr/>
        <p:nvPr/>
      </p:nvGrpSpPr>
      <p:grpSpPr>
        <a:xfrm>
          <a:off y="0" x="0"/>
          <a:ext cy="0" cx="0"/>
          <a:chOff y="0" x="0"/>
          <a:chExt cy="0" cx="0"/>
        </a:xfrm>
      </p:grpSpPr>
      <p:sp>
        <p:nvSpPr>
          <p:cNvPr name="Shape 61" id="61"/>
          <p:cNvSpPr txBox="1"/>
          <p:nvPr>
            <p:ph type="body" idx="1"/>
          </p:nvPr>
        </p:nvSpPr>
        <p:spPr>
          <a:xfrm>
            <a:off y="4343400" x="685800"/>
            <a:ext cy="4113211" cx="5484812"/>
          </a:xfrm>
          <a:prstGeom prst="rect">
            <a:avLst/>
          </a:prstGeom>
        </p:spPr>
        <p:txBody>
          <a:bodyPr bIns="91425" tIns="91425" lIns="91425" anchor="ctr" anchorCtr="0" rIns="91425">
            <a:spAutoFit/>
          </a:bodyPr>
          <a:lstStyle/>
          <a:p/>
        </p:txBody>
      </p:sp>
      <p:sp>
        <p:nvSpPr>
          <p:cNvPr name="Shape 62" id="62"/>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20" id="120"/>
        <p:cNvGrpSpPr/>
        <p:nvPr/>
      </p:nvGrpSpPr>
      <p:grpSpPr>
        <a:xfrm>
          <a:off y="0" x="0"/>
          <a:ext cy="0" cx="0"/>
          <a:chOff y="0" x="0"/>
          <a:chExt cy="0" cx="0"/>
        </a:xfrm>
      </p:grpSpPr>
      <p:sp>
        <p:nvSpPr>
          <p:cNvPr name="Shape 121" id="121"/>
          <p:cNvSpPr txBox="1"/>
          <p:nvPr>
            <p:ph type="body" idx="1"/>
          </p:nvPr>
        </p:nvSpPr>
        <p:spPr>
          <a:xfrm>
            <a:off y="4343400" x="685800"/>
            <a:ext cy="4113211" cx="5484812"/>
          </a:xfrm>
          <a:prstGeom prst="rect">
            <a:avLst/>
          </a:prstGeom>
        </p:spPr>
        <p:txBody>
          <a:bodyPr bIns="91425" tIns="91425" lIns="91425" anchor="ctr" anchorCtr="0" rIns="91425">
            <a:spAutoFit/>
          </a:bodyPr>
          <a:lstStyle/>
          <a:p/>
        </p:txBody>
      </p:sp>
      <p:sp>
        <p:nvSpPr>
          <p:cNvPr name="Shape 122" id="122"/>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26" id="126"/>
        <p:cNvGrpSpPr/>
        <p:nvPr/>
      </p:nvGrpSpPr>
      <p:grpSpPr>
        <a:xfrm>
          <a:off y="0" x="0"/>
          <a:ext cy="0" cx="0"/>
          <a:chOff y="0" x="0"/>
          <a:chExt cy="0" cx="0"/>
        </a:xfrm>
      </p:grpSpPr>
      <p:sp>
        <p:nvSpPr>
          <p:cNvPr name="Shape 127" id="127"/>
          <p:cNvSpPr txBox="1"/>
          <p:nvPr>
            <p:ph type="body" idx="1"/>
          </p:nvPr>
        </p:nvSpPr>
        <p:spPr>
          <a:xfrm>
            <a:off y="4343400" x="685800"/>
            <a:ext cy="4113211" cx="5484812"/>
          </a:xfrm>
          <a:prstGeom prst="rect">
            <a:avLst/>
          </a:prstGeom>
        </p:spPr>
        <p:txBody>
          <a:bodyPr bIns="91425" tIns="91425" lIns="91425" anchor="ctr" anchorCtr="0" rIns="91425">
            <a:spAutoFit/>
          </a:bodyPr>
          <a:lstStyle/>
          <a:p/>
        </p:txBody>
      </p:sp>
      <p:sp>
        <p:nvSpPr>
          <p:cNvPr name="Shape 128" id="128"/>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32" id="132"/>
        <p:cNvGrpSpPr/>
        <p:nvPr/>
      </p:nvGrpSpPr>
      <p:grpSpPr>
        <a:xfrm>
          <a:off y="0" x="0"/>
          <a:ext cy="0" cx="0"/>
          <a:chOff y="0" x="0"/>
          <a:chExt cy="0" cx="0"/>
        </a:xfrm>
      </p:grpSpPr>
      <p:sp>
        <p:nvSpPr>
          <p:cNvPr name="Shape 133" id="133"/>
          <p:cNvSpPr txBox="1"/>
          <p:nvPr>
            <p:ph type="body" idx="1"/>
          </p:nvPr>
        </p:nvSpPr>
        <p:spPr>
          <a:xfrm>
            <a:off y="4343400" x="685800"/>
            <a:ext cy="4113211" cx="5484812"/>
          </a:xfrm>
          <a:prstGeom prst="rect">
            <a:avLst/>
          </a:prstGeom>
        </p:spPr>
        <p:txBody>
          <a:bodyPr bIns="91425" tIns="91425" lIns="91425" anchor="ctr" anchorCtr="0" rIns="91425">
            <a:spAutoFit/>
          </a:bodyPr>
          <a:lstStyle/>
          <a:p/>
        </p:txBody>
      </p:sp>
      <p:sp>
        <p:nvSpPr>
          <p:cNvPr name="Shape 134" id="134"/>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39" id="139"/>
        <p:cNvGrpSpPr/>
        <p:nvPr/>
      </p:nvGrpSpPr>
      <p:grpSpPr>
        <a:xfrm>
          <a:off y="0" x="0"/>
          <a:ext cy="0" cx="0"/>
          <a:chOff y="0" x="0"/>
          <a:chExt cy="0" cx="0"/>
        </a:xfrm>
      </p:grpSpPr>
      <p:sp>
        <p:nvSpPr>
          <p:cNvPr name="Shape 140" id="140"/>
          <p:cNvSpPr txBox="1"/>
          <p:nvPr>
            <p:ph type="body" idx="1"/>
          </p:nvPr>
        </p:nvSpPr>
        <p:spPr>
          <a:xfrm>
            <a:off y="4343400" x="685800"/>
            <a:ext cy="4113211" cx="5484812"/>
          </a:xfrm>
          <a:prstGeom prst="rect">
            <a:avLst/>
          </a:prstGeom>
        </p:spPr>
        <p:txBody>
          <a:bodyPr bIns="91425" tIns="91425" lIns="91425" anchor="ctr" anchorCtr="0" rIns="91425">
            <a:spAutoFit/>
          </a:bodyPr>
          <a:lstStyle/>
          <a:p/>
        </p:txBody>
      </p:sp>
      <p:sp>
        <p:nvSpPr>
          <p:cNvPr name="Shape 141" id="141"/>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46" id="146"/>
        <p:cNvGrpSpPr/>
        <p:nvPr/>
      </p:nvGrpSpPr>
      <p:grpSpPr>
        <a:xfrm>
          <a:off y="0" x="0"/>
          <a:ext cy="0" cx="0"/>
          <a:chOff y="0" x="0"/>
          <a:chExt cy="0" cx="0"/>
        </a:xfrm>
      </p:grpSpPr>
      <p:sp>
        <p:nvSpPr>
          <p:cNvPr name="Shape 147" id="147"/>
          <p:cNvSpPr txBox="1"/>
          <p:nvPr/>
        </p:nvSpPr>
        <p:spPr>
          <a:xfrm>
            <a:off y="8685211" x="3884612"/>
            <a:ext cy="455612" cx="2970211"/>
          </a:xfrm>
          <a:prstGeom prst="rect">
            <a:avLst/>
          </a:prstGeom>
          <a:noFill/>
          <a:ln>
            <a:noFill/>
          </a:ln>
        </p:spPr>
        <p:txBody>
          <a:bodyPr bIns="46800" tIns="46800" lIns="90000" anchor="b" anchorCtr="0" rIns="90000">
            <a:spAutoFit/>
          </a:bodyPr>
          <a:lstStyle/>
          <a:p>
            <a:pPr indent="0" marR="0" algn="r" marL="0" rtl="0" lvl="0">
              <a:buSzPct val="25000"/>
              <a:buFont typeface="Arial"/>
              <a:buNone/>
            </a:pPr>
            <a:r>
              <a:rPr lang="en_US" i="0" baseline="0" strike="noStrike" sz="1200" b="0" cap="none" u="none">
                <a:latin typeface="Arial"/>
                <a:ea typeface="Arial"/>
                <a:cs typeface="Arial"/>
                <a:sym typeface="Arial"/>
              </a:rPr>
              <a:t>*</a:t>
            </a:r>
          </a:p>
        </p:txBody>
      </p:sp>
      <p:sp>
        <p:nvSpPr>
          <p:cNvPr name="Shape 148" id="148"/>
          <p:cNvSpPr txBox="1"/>
          <p:nvPr/>
        </p:nvSpPr>
        <p:spPr>
          <a:xfrm>
            <a:off y="685800" x="1143000"/>
            <a:ext cy="3429000" cx="4572000"/>
          </a:xfrm>
          <a:prstGeom prst="rect">
            <a:avLst/>
          </a:prstGeom>
          <a:solidFill>
            <a:srgbClr val="FFFFFF"/>
          </a:solidFill>
          <a:ln w="9525" cap="rnd">
            <a:solidFill>
              <a:srgbClr val="000000"/>
            </a:solidFill>
            <a:prstDash val="solid"/>
            <a:miter/>
            <a:headEnd len="med" type="none" w="med"/>
            <a:tailEnd len="med" type="none" w="med"/>
          </a:ln>
        </p:spPr>
        <p:txBody>
          <a:bodyPr bIns="45700" tIns="45700" lIns="91425" anchor="ctr" anchorCtr="0" rIns="91425">
            <a:spAutoFit/>
          </a:bodyPr>
          <a:lstStyle/>
          <a:p/>
        </p:txBody>
      </p:sp>
      <p:sp>
        <p:nvSpPr>
          <p:cNvPr name="Shape 149" id="149"/>
          <p:cNvSpPr txBox="1"/>
          <p:nvPr>
            <p:ph type="body" idx="1"/>
          </p:nvPr>
        </p:nvSpPr>
        <p:spPr>
          <a:xfrm>
            <a:off y="4343400" x="685800"/>
            <a:ext cy="4114800" cx="5486399"/>
          </a:xfrm>
          <a:prstGeom prst="rect">
            <a:avLst/>
          </a:prstGeom>
          <a:noFill/>
          <a:ln>
            <a:noFill/>
          </a:ln>
        </p:spPr>
        <p:txBody>
          <a:bodyPr bIns="46800" tIns="46800" lIns="90000" anchor="t" anchorCtr="0" rIns="90000">
            <a:spAutoFit/>
          </a:bodyPr>
          <a:lstStyle/>
          <a:p>
            <a:pPr indent="0" marR="0" algn="l" marL="0" rtl="0" lvl="0">
              <a:spcBef>
                <a:spcPts val="400"/>
              </a:spcBef>
              <a:buSzPct val="25000"/>
              <a:buFont typeface="Arial"/>
              <a:buNone/>
            </a:pPr>
            <a:r>
              <a:rPr lang="en_US" i="0" baseline="0" strike="noStrike" sz="1800" b="0" cap="none" u="none">
                <a:latin typeface="Arial"/>
                <a:ea typeface="Arial"/>
                <a:cs typeface="Arial"/>
                <a:sym typeface="Arial"/>
              </a:rPr>
              <a:t>1-5 byte addresses</a:t>
            </a:r>
          </a:p>
        </p:txBody>
      </p:sp>
      <p:sp>
        <p:nvSpPr>
          <p:cNvPr name="Shape 150" id="150"/>
          <p:cNvSpPr txBox="1"/>
          <p:nvPr/>
        </p:nvSpPr>
        <p:spPr>
          <a:xfrm>
            <a:off y="8685211" x="3884612"/>
            <a:ext cy="457200" cx="2971799"/>
          </a:xfrm>
          <a:prstGeom prst="rect">
            <a:avLst/>
          </a:prstGeom>
          <a:noFill/>
          <a:ln>
            <a:noFill/>
          </a:ln>
        </p:spPr>
        <p:txBody>
          <a:bodyPr bIns="46800" tIns="46800" lIns="90000" anchor="b" anchorCtr="0" rIns="90000">
            <a:spAutoFit/>
          </a:bodyPr>
          <a:lstStyle/>
          <a:p>
            <a:pPr indent="0" marR="0" algn="r" marL="0" rtl="0" lvl="0">
              <a:buSzPct val="25000"/>
              <a:buFont typeface="Arial"/>
              <a:buNone/>
            </a:pPr>
            <a:r>
              <a:rPr lang="en_US" i="0" baseline="0" strike="noStrike" sz="1200" b="0" cap="none" u="none">
                <a:latin typeface="Arial"/>
                <a:ea typeface="Arial"/>
                <a:cs typeface="Arial"/>
                <a:sym typeface="Arial"/>
              </a:rPr>
              <a:t>*</a:t>
            </a:r>
          </a:p>
        </p:txBody>
      </p:sp>
      <p:sp>
        <p:nvSpPr>
          <p:cNvPr name="Shape 151" id="151"/>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55" id="155"/>
        <p:cNvGrpSpPr/>
        <p:nvPr/>
      </p:nvGrpSpPr>
      <p:grpSpPr>
        <a:xfrm>
          <a:off y="0" x="0"/>
          <a:ext cy="0" cx="0"/>
          <a:chOff y="0" x="0"/>
          <a:chExt cy="0" cx="0"/>
        </a:xfrm>
      </p:grpSpPr>
      <p:sp>
        <p:nvSpPr>
          <p:cNvPr name="Shape 156" id="156"/>
          <p:cNvSpPr/>
          <p:nvPr>
            <p:ph type="sldImg" idx="2"/>
          </p:nvPr>
        </p:nvSpPr>
        <p:spPr>
          <a:xfrm>
            <a:off y="685800" x="1143000"/>
            <a:ext cy="3427500" cx="4570499"/>
          </a:xfrm>
          <a:custGeom>
            <a:pathLst>
              <a:path extrusionOk="0" h="120000" w="120000">
                <a:moveTo>
                  <a:pt y="0" x="0"/>
                </a:moveTo>
                <a:lnTo>
                  <a:pt y="0" x="120000"/>
                </a:lnTo>
                <a:lnTo>
                  <a:pt y="120000" x="120000"/>
                </a:lnTo>
                <a:lnTo>
                  <a:pt y="120000" x="0"/>
                </a:lnTo>
                <a:close/>
              </a:path>
            </a:pathLst>
          </a:custGeom>
        </p:spPr>
      </p:sp>
      <p:sp>
        <p:nvSpPr>
          <p:cNvPr name="Shape 157" id="157"/>
          <p:cNvSpPr txBox="1"/>
          <p:nvPr>
            <p:ph type="body" idx="1"/>
          </p:nvPr>
        </p:nvSpPr>
        <p:spPr>
          <a:xfrm>
            <a:off y="4343400" x="685800"/>
            <a:ext cy="4113299" cx="5484899"/>
          </a:xfrm>
          <a:prstGeom prst="rect">
            <a:avLst/>
          </a:prstGeom>
        </p:spPr>
        <p:txBody>
          <a:bodyPr bIns="91425" tIns="91425" lIns="91425" anchor="ctr" anchorCtr="0" rIns="91425">
            <a:spAutoFit/>
          </a:bodyPr>
          <a:lstStyl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61" id="161"/>
        <p:cNvGrpSpPr/>
        <p:nvPr/>
      </p:nvGrpSpPr>
      <p:grpSpPr>
        <a:xfrm>
          <a:off y="0" x="0"/>
          <a:ext cy="0" cx="0"/>
          <a:chOff y="0" x="0"/>
          <a:chExt cy="0" cx="0"/>
        </a:xfrm>
      </p:grpSpPr>
      <p:sp>
        <p:nvSpPr>
          <p:cNvPr name="Shape 162" id="162"/>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a:noFill/>
          <a:ln>
            <a:noFill/>
          </a:ln>
        </p:spPr>
      </p:sp>
      <p:sp>
        <p:nvSpPr>
          <p:cNvPr name="Shape 163" id="163"/>
          <p:cNvSpPr txBox="1"/>
          <p:nvPr>
            <p:ph type="body" idx="1"/>
          </p:nvPr>
        </p:nvSpPr>
        <p:spPr>
          <a:xfrm>
            <a:off y="4343400" x="685800"/>
            <a:ext cy="4113211" cx="5484812"/>
          </a:xfrm>
          <a:prstGeom prst="rect">
            <a:avLst/>
          </a:prstGeom>
          <a:noFill/>
          <a:ln>
            <a:noFill/>
          </a:ln>
        </p:spPr>
        <p:txBody>
          <a:bodyPr bIns="46800" tIns="46800" lIns="90000" anchor="t" anchorCtr="0" rIns="90000">
            <a:spAutoFit/>
          </a:bodyPr>
          <a:lstStyle/>
          <a:p>
            <a:pPr indent="0" marR="0" algn="l" marL="0" rtl="0" lvl="0">
              <a:buSzPct val="25000"/>
              <a:buFont typeface="Arial"/>
              <a:buNone/>
            </a:pPr>
            <a:r>
              <a:rPr lang="en_US" i="0" baseline="0" strike="noStrike" sz="1800" b="0" cap="none" u="none"/>
              <a:t>http://en.wikibooks.org/wiki/X86_Assembly/Machine_Language_Conversion#8086_instruction_format_.2816_bit.29</a:t>
            </a:r>
          </a:p>
        </p:txBody>
      </p:sp>
      <p:sp>
        <p:nvSpPr>
          <p:cNvPr name="Shape 164" id="164"/>
          <p:cNvSpPr txBox="1"/>
          <p:nvPr/>
        </p:nvSpPr>
        <p:spPr>
          <a:xfrm>
            <a:off y="8685211" x="3884612"/>
            <a:ext cy="455612" cx="2970211"/>
          </a:xfrm>
          <a:prstGeom prst="rect">
            <a:avLst/>
          </a:prstGeom>
          <a:noFill/>
          <a:ln>
            <a:noFill/>
          </a:ln>
        </p:spPr>
        <p:txBody>
          <a:bodyPr bIns="46800" tIns="46800" lIns="90000" anchor="b" anchorCtr="0" rIns="90000">
            <a:spAutoFit/>
          </a:bodyPr>
          <a:lstStyle/>
          <a:p>
            <a:pPr indent="0" marR="0" algn="r" marL="0" rtl="0" lvl="0">
              <a:buSzPct val="25000"/>
              <a:buFont typeface="Arial"/>
              <a:buNone/>
            </a:pPr>
            <a:r>
              <a:rPr lang="en_US" i="0" baseline="0" strike="noStrike" sz="1200" b="0" cap="none" u="none">
                <a:latin typeface="Arial"/>
                <a:ea typeface="Arial"/>
                <a:cs typeface="Arial"/>
                <a:sym typeface="Arial"/>
              </a:rPr>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70" id="170"/>
        <p:cNvGrpSpPr/>
        <p:nvPr/>
      </p:nvGrpSpPr>
      <p:grpSpPr>
        <a:xfrm>
          <a:off y="0" x="0"/>
          <a:ext cy="0" cx="0"/>
          <a:chOff y="0" x="0"/>
          <a:chExt cy="0" cx="0"/>
        </a:xfrm>
      </p:grpSpPr>
      <p:sp>
        <p:nvSpPr>
          <p:cNvPr name="Shape 171" id="171"/>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a:noFill/>
          <a:ln>
            <a:noFill/>
          </a:ln>
        </p:spPr>
      </p:sp>
      <p:sp>
        <p:nvSpPr>
          <p:cNvPr name="Shape 172" id="172"/>
          <p:cNvSpPr txBox="1"/>
          <p:nvPr>
            <p:ph type="body" idx="1"/>
          </p:nvPr>
        </p:nvSpPr>
        <p:spPr>
          <a:xfrm>
            <a:off y="4343400" x="685800"/>
            <a:ext cy="4113211" cx="5484812"/>
          </a:xfrm>
          <a:prstGeom prst="rect">
            <a:avLst/>
          </a:prstGeom>
          <a:noFill/>
          <a:ln>
            <a:noFill/>
          </a:ln>
        </p:spPr>
        <p:txBody>
          <a:bodyPr bIns="46800" tIns="46800" lIns="90000" anchor="t" anchorCtr="0" rIns="90000">
            <a:spAutoFit/>
          </a:bodyPr>
          <a:lstStyle/>
          <a:p>
            <a:pPr indent="0" marR="0" algn="l" marL="0" rtl="0" lvl="0">
              <a:buSzPct val="25000"/>
              <a:buFont typeface="Arial"/>
              <a:buNone/>
            </a:pPr>
            <a:r>
              <a:rPr lang="en_US" i="0" baseline="0" strike="noStrike" sz="1800" b="0" cap="none" u="none"/>
              <a:t>http://en.wikibooks.org/wiki/X86_Assembly/Machine_Language_Conversion#8086_instruction_format_.2816_bit.29</a:t>
            </a:r>
          </a:p>
          <a:p>
            <a:r>
              <a:t/>
            </a:r>
          </a:p>
          <a:p>
            <a:pPr indent="0" marR="0" algn="l" marL="0" rtl="0" lvl="0">
              <a:buSzPct val="25000"/>
              <a:buFont typeface="Arial"/>
              <a:buNone/>
            </a:pPr>
            <a:r>
              <a:rPr lang="en_US" i="0" baseline="0" strike="noStrike" sz="1800" b="0" cap="none" u="none"/>
              <a:t>r/m	Operand address</a:t>
            </a:r>
          </a:p>
          <a:p>
            <a:pPr indent="0" marR="0" algn="l" marL="0" rtl="0" lvl="0">
              <a:buSzPct val="25000"/>
              <a:buFont typeface="Arial"/>
              <a:buNone/>
            </a:pPr>
            <a:r>
              <a:rPr lang="en_US" i="0" baseline="0" strike="noStrike" sz="1800" b="0" cap="none" u="none"/>
              <a:t>000	(BX) + (SI) + displacement (0, 1 or 2 bytes long)</a:t>
            </a:r>
          </a:p>
          <a:p>
            <a:pPr indent="0" marR="0" algn="l" marL="0" rtl="0" lvl="0">
              <a:buSzPct val="25000"/>
              <a:buFont typeface="Arial"/>
              <a:buNone/>
            </a:pPr>
            <a:r>
              <a:rPr lang="en_US" i="0" baseline="0" strike="noStrike" sz="1800" b="0" cap="none" u="none"/>
              <a:t>001	(BX) + (DI) + displacement (0, 1 or 2 bytes long)</a:t>
            </a:r>
          </a:p>
          <a:p>
            <a:pPr indent="0" marR="0" algn="l" marL="0" rtl="0" lvl="0">
              <a:buSzPct val="25000"/>
              <a:buFont typeface="Arial"/>
              <a:buNone/>
            </a:pPr>
            <a:r>
              <a:rPr lang="en_US" i="0" baseline="0" strike="noStrike" sz="1800" b="0" cap="none" u="none"/>
              <a:t>010	(BP) + (SI) + displacement (0, 1 or 2 bytes long)</a:t>
            </a:r>
          </a:p>
          <a:p>
            <a:pPr indent="0" marR="0" algn="l" marL="0" rtl="0" lvl="0">
              <a:buSzPct val="25000"/>
              <a:buFont typeface="Arial"/>
              <a:buNone/>
            </a:pPr>
            <a:r>
              <a:rPr lang="en_US" i="0" baseline="0" strike="noStrike" sz="1800" b="0" cap="none" u="none"/>
              <a:t>011	(BP) + (DI) + displacement (0, 1 or 2 bytes long)</a:t>
            </a:r>
          </a:p>
          <a:p>
            <a:pPr indent="0" marR="0" algn="l" marL="0" rtl="0" lvl="0">
              <a:buSzPct val="25000"/>
              <a:buFont typeface="Arial"/>
              <a:buNone/>
            </a:pPr>
            <a:r>
              <a:rPr lang="en_US" i="0" baseline="0" strike="noStrike" sz="1800" b="0" cap="none" u="none"/>
              <a:t>100	(SI) + displacement (0, 1 or 2 bytes long)</a:t>
            </a:r>
          </a:p>
          <a:p>
            <a:pPr indent="0" marR="0" algn="l" marL="0" rtl="0" lvl="0">
              <a:buSzPct val="25000"/>
              <a:buFont typeface="Arial"/>
              <a:buNone/>
            </a:pPr>
            <a:r>
              <a:rPr lang="en_US" i="0" baseline="0" strike="noStrike" sz="1800" b="0" cap="none" u="none"/>
              <a:t>101	(DI) + displacement (0, 1 or 2 bytes long)</a:t>
            </a:r>
          </a:p>
          <a:p>
            <a:pPr indent="0" marR="0" algn="l" marL="0" rtl="0" lvl="0">
              <a:buSzPct val="25000"/>
              <a:buFont typeface="Arial"/>
              <a:buNone/>
            </a:pPr>
            <a:r>
              <a:rPr lang="en_US" i="0" baseline="0" strike="noStrike" sz="1800" b="0" cap="none" u="none"/>
              <a:t>110	(BP) + displacement unless mod = 00 (see mod table)</a:t>
            </a:r>
          </a:p>
          <a:p>
            <a:pPr indent="0" marR="0" algn="l" marL="0" rtl="0" lvl="0">
              <a:buSzPct val="25000"/>
              <a:buFont typeface="Arial"/>
              <a:buNone/>
            </a:pPr>
            <a:r>
              <a:rPr lang="en_US" i="0" baseline="0" strike="noStrike" sz="1800" b="0" cap="none" u="none"/>
              <a:t>111	(BX) + displacement (0, 1 or 2 bytes long)</a:t>
            </a:r>
          </a:p>
          <a:p>
            <a:r>
              <a:t/>
            </a:r>
          </a:p>
        </p:txBody>
      </p:sp>
      <p:sp>
        <p:nvSpPr>
          <p:cNvPr name="Shape 173" id="173"/>
          <p:cNvSpPr txBox="1"/>
          <p:nvPr/>
        </p:nvSpPr>
        <p:spPr>
          <a:xfrm>
            <a:off y="8685211" x="3884612"/>
            <a:ext cy="455612" cx="2970211"/>
          </a:xfrm>
          <a:prstGeom prst="rect">
            <a:avLst/>
          </a:prstGeom>
          <a:noFill/>
          <a:ln>
            <a:noFill/>
          </a:ln>
        </p:spPr>
        <p:txBody>
          <a:bodyPr bIns="46800" tIns="46800" lIns="90000" anchor="b" anchorCtr="0" rIns="90000">
            <a:spAutoFit/>
          </a:bodyPr>
          <a:lstStyle/>
          <a:p>
            <a:pPr indent="0" marR="0" algn="r" marL="0" rtl="0" lvl="0">
              <a:buSzPct val="25000"/>
              <a:buFont typeface="Arial"/>
              <a:buNone/>
            </a:pPr>
            <a:r>
              <a:rPr lang="en_US" i="0" baseline="0" strike="noStrike" sz="1200" b="0" cap="none" u="none">
                <a:latin typeface="Arial"/>
                <a:ea typeface="Arial"/>
                <a:cs typeface="Arial"/>
                <a:sym typeface="Arial"/>
              </a:rPr>
              <a: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77" id="177"/>
        <p:cNvGrpSpPr/>
        <p:nvPr/>
      </p:nvGrpSpPr>
      <p:grpSpPr>
        <a:xfrm>
          <a:off y="0" x="0"/>
          <a:ext cy="0" cx="0"/>
          <a:chOff y="0" x="0"/>
          <a:chExt cy="0" cx="0"/>
        </a:xfrm>
      </p:grpSpPr>
      <p:sp>
        <p:nvSpPr>
          <p:cNvPr name="Shape 178" id="178"/>
          <p:cNvSpPr txBox="1"/>
          <p:nvPr/>
        </p:nvSpPr>
        <p:spPr>
          <a:xfrm>
            <a:off y="8685211" x="3884612"/>
            <a:ext cy="455612" cx="2970211"/>
          </a:xfrm>
          <a:prstGeom prst="rect">
            <a:avLst/>
          </a:prstGeom>
          <a:noFill/>
          <a:ln>
            <a:noFill/>
          </a:ln>
        </p:spPr>
        <p:txBody>
          <a:bodyPr bIns="46800" tIns="46800" lIns="90000" anchor="b" anchorCtr="0" rIns="90000">
            <a:spAutoFit/>
          </a:bodyPr>
          <a:lstStyle/>
          <a:p>
            <a:pPr indent="0" marR="0" algn="r" marL="0" rtl="0" lvl="0">
              <a:buSzPct val="25000"/>
              <a:buFont typeface="Arial"/>
              <a:buNone/>
            </a:pPr>
            <a:r>
              <a:rPr lang="en_US" i="0" baseline="0" strike="noStrike" sz="1200" b="0" cap="none" u="none">
                <a:latin typeface="Arial"/>
                <a:ea typeface="Arial"/>
                <a:cs typeface="Arial"/>
                <a:sym typeface="Arial"/>
              </a:rPr>
              <a:t>*</a:t>
            </a:r>
          </a:p>
        </p:txBody>
      </p:sp>
      <p:sp>
        <p:nvSpPr>
          <p:cNvPr name="Shape 179" id="179"/>
          <p:cNvSpPr/>
          <p:nvPr>
            <p:ph type="sldImg" idx="2"/>
          </p:nvPr>
        </p:nvSpPr>
        <p:spPr>
          <a:xfrm>
            <a:off y="685800" x="1143000"/>
            <a:ext cy="3429000" cx="4572000"/>
          </a:xfrm>
          <a:custGeom>
            <a:pathLst>
              <a:path extrusionOk="0" h="120000" w="120000">
                <a:moveTo>
                  <a:pt y="0" x="0"/>
                </a:moveTo>
                <a:lnTo>
                  <a:pt y="0" x="120000"/>
                </a:lnTo>
                <a:lnTo>
                  <a:pt y="120000" x="120000"/>
                </a:lnTo>
                <a:lnTo>
                  <a:pt y="120000" x="0"/>
                </a:lnTo>
                <a:close/>
              </a:path>
            </a:pathLst>
          </a:custGeom>
          <a:solidFill>
            <a:srgbClr val="FFFFFF"/>
          </a:solidFill>
          <a:ln>
            <a:noFill/>
          </a:ln>
        </p:spPr>
      </p:sp>
      <p:sp>
        <p:nvSpPr>
          <p:cNvPr name="Shape 180" id="180"/>
          <p:cNvSpPr txBox="1"/>
          <p:nvPr>
            <p:ph type="body" idx="1"/>
          </p:nvPr>
        </p:nvSpPr>
        <p:spPr>
          <a:xfrm>
            <a:off y="4343400" x="685800"/>
            <a:ext cy="4208462" cx="5486399"/>
          </a:xfrm>
          <a:prstGeom prst="rect">
            <a:avLst/>
          </a:prstGeom>
          <a:noFill/>
          <a:ln>
            <a:noFill/>
          </a:ln>
        </p:spPr>
        <p:txBody>
          <a:bodyPr bIns="46800" tIns="46800" lIns="90000" anchor="ctr" anchorCtr="0" rIns="90000">
            <a:spAutoFit/>
          </a:bodyPr>
          <a:lstStyle/>
          <a:p>
            <a:pPr indent="0" marR="0" algn="l" marL="0" rtl="0" lvl="0">
              <a:buSzPct val="25000"/>
              <a:buFont typeface="Arial"/>
              <a:buNone/>
            </a:pPr>
            <a:r>
              <a:rPr lang="en_US" i="0" baseline="0" strike="noStrike" sz="1800" b="0" cap="none" u="none"/>
              <a:t>http://en.wikibooks.org/wiki/X86_Assembly/Machine_Language_Conversion#8086_instruction_format_.2816_bit.29</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67" id="67"/>
        <p:cNvGrpSpPr/>
        <p:nvPr/>
      </p:nvGrpSpPr>
      <p:grpSpPr>
        <a:xfrm>
          <a:off y="0" x="0"/>
          <a:ext cy="0" cx="0"/>
          <a:chOff y="0" x="0"/>
          <a:chExt cy="0" cx="0"/>
        </a:xfrm>
      </p:grpSpPr>
      <p:sp>
        <p:nvSpPr>
          <p:cNvPr name="Shape 68" id="68"/>
          <p:cNvSpPr txBox="1"/>
          <p:nvPr>
            <p:ph type="body" idx="1"/>
          </p:nvPr>
        </p:nvSpPr>
        <p:spPr>
          <a:xfrm>
            <a:off y="4343400" x="685800"/>
            <a:ext cy="4113211" cx="5484812"/>
          </a:xfrm>
          <a:prstGeom prst="rect">
            <a:avLst/>
          </a:prstGeom>
        </p:spPr>
        <p:txBody>
          <a:bodyPr bIns="91425" tIns="91425" lIns="91425" anchor="ctr" anchorCtr="0" rIns="91425">
            <a:spAutoFit/>
          </a:bodyPr>
          <a:lstStyle/>
          <a:p>
            <a:pPr>
              <a:buNone/>
            </a:pPr>
            <a:r>
              <a:rPr lang="en_US" sz="1100" u="sng">
                <a:solidFill>
                  <a:schemeClr val="hlink"/>
                </a:solidFill>
                <a:hlinkClick r:id="rId2"/>
              </a:rPr>
              <a:t>http://www4.wittenberg.edu/academics/mathcomp/shelburne/comp255/notes/Intel80x86Overview.html</a:t>
            </a:r>
          </a:p>
        </p:txBody>
      </p:sp>
      <p:sp>
        <p:nvSpPr>
          <p:cNvPr name="Shape 69" id="69"/>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73" id="73"/>
        <p:cNvGrpSpPr/>
        <p:nvPr/>
      </p:nvGrpSpPr>
      <p:grpSpPr>
        <a:xfrm>
          <a:off y="0" x="0"/>
          <a:ext cy="0" cx="0"/>
          <a:chOff y="0" x="0"/>
          <a:chExt cy="0" cx="0"/>
        </a:xfrm>
      </p:grpSpPr>
      <p:sp>
        <p:nvSpPr>
          <p:cNvPr name="Shape 74" id="74"/>
          <p:cNvSpPr txBox="1"/>
          <p:nvPr>
            <p:ph type="body" idx="1"/>
          </p:nvPr>
        </p:nvSpPr>
        <p:spPr>
          <a:xfrm>
            <a:off y="4343400" x="685800"/>
            <a:ext cy="4113211" cx="5484812"/>
          </a:xfrm>
          <a:prstGeom prst="rect">
            <a:avLst/>
          </a:prstGeom>
        </p:spPr>
        <p:txBody>
          <a:bodyPr bIns="91425" tIns="91425" lIns="91425" anchor="ctr" anchorCtr="0" rIns="91425">
            <a:spAutoFit/>
          </a:bodyPr>
          <a:lstStyle/>
          <a:p/>
        </p:txBody>
      </p:sp>
      <p:sp>
        <p:nvSpPr>
          <p:cNvPr name="Shape 75" id="75"/>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79" id="79"/>
        <p:cNvGrpSpPr/>
        <p:nvPr/>
      </p:nvGrpSpPr>
      <p:grpSpPr>
        <a:xfrm>
          <a:off y="0" x="0"/>
          <a:ext cy="0" cx="0"/>
          <a:chOff y="0" x="0"/>
          <a:chExt cy="0" cx="0"/>
        </a:xfrm>
      </p:grpSpPr>
      <p:sp>
        <p:nvSpPr>
          <p:cNvPr name="Shape 80" id="80"/>
          <p:cNvSpPr txBox="1"/>
          <p:nvPr>
            <p:ph type="body" idx="1"/>
          </p:nvPr>
        </p:nvSpPr>
        <p:spPr>
          <a:xfrm>
            <a:off y="4343400" x="685800"/>
            <a:ext cy="4113299" cx="5484899"/>
          </a:xfrm>
          <a:prstGeom prst="rect">
            <a:avLst/>
          </a:prstGeom>
        </p:spPr>
        <p:txBody>
          <a:bodyPr bIns="91425" tIns="91425" lIns="91425" anchor="ctr" anchorCtr="0" rIns="91425">
            <a:spAutoFit/>
          </a:bodyPr>
          <a:lstStyle/>
          <a:p>
            <a:pPr rtl="0" lvl="0">
              <a:buNone/>
            </a:pPr>
            <a:r>
              <a:rPr lang="en_US" sz="1100" u="sng">
                <a:solidFill>
                  <a:schemeClr val="hlink"/>
                </a:solidFill>
                <a:hlinkClick r:id="rId2"/>
              </a:rPr>
              <a:t>http://en.wikipedia.org/wiki/X86</a:t>
            </a:r>
          </a:p>
        </p:txBody>
      </p:sp>
      <p:sp>
        <p:nvSpPr>
          <p:cNvPr name="Shape 81" id="81"/>
          <p:cNvSpPr/>
          <p:nvPr>
            <p:ph type="sldImg" idx="2"/>
          </p:nvPr>
        </p:nvSpPr>
        <p:spPr>
          <a:xfrm>
            <a:off y="685800" x="1143000"/>
            <a:ext cy="3427500" cx="4570499"/>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86" id="86"/>
        <p:cNvGrpSpPr/>
        <p:nvPr/>
      </p:nvGrpSpPr>
      <p:grpSpPr>
        <a:xfrm>
          <a:off y="0" x="0"/>
          <a:ext cy="0" cx="0"/>
          <a:chOff y="0" x="0"/>
          <a:chExt cy="0" cx="0"/>
        </a:xfrm>
      </p:grpSpPr>
      <p:sp>
        <p:nvSpPr>
          <p:cNvPr name="Shape 87" id="87"/>
          <p:cNvSpPr txBox="1"/>
          <p:nvPr>
            <p:ph type="body" idx="1"/>
          </p:nvPr>
        </p:nvSpPr>
        <p:spPr>
          <a:xfrm>
            <a:off y="4343400" x="685800"/>
            <a:ext cy="4113211" cx="5484812"/>
          </a:xfrm>
          <a:prstGeom prst="rect">
            <a:avLst/>
          </a:prstGeom>
        </p:spPr>
        <p:txBody>
          <a:bodyPr bIns="91425" tIns="91425" lIns="91425" anchor="ctr" anchorCtr="0" rIns="91425">
            <a:spAutoFit/>
          </a:bodyPr>
          <a:lstStyle/>
          <a:p/>
        </p:txBody>
      </p:sp>
      <p:sp>
        <p:nvSpPr>
          <p:cNvPr name="Shape 88" id="88"/>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92" id="92"/>
        <p:cNvGrpSpPr/>
        <p:nvPr/>
      </p:nvGrpSpPr>
      <p:grpSpPr>
        <a:xfrm>
          <a:off y="0" x="0"/>
          <a:ext cy="0" cx="0"/>
          <a:chOff y="0" x="0"/>
          <a:chExt cy="0" cx="0"/>
        </a:xfrm>
      </p:grpSpPr>
      <p:sp>
        <p:nvSpPr>
          <p:cNvPr name="Shape 93" id="93"/>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a:noFill/>
          <a:ln>
            <a:noFill/>
          </a:ln>
        </p:spPr>
      </p:sp>
      <p:sp>
        <p:nvSpPr>
          <p:cNvPr name="Shape 94" id="94"/>
          <p:cNvSpPr txBox="1"/>
          <p:nvPr>
            <p:ph type="body" idx="1"/>
          </p:nvPr>
        </p:nvSpPr>
        <p:spPr>
          <a:xfrm>
            <a:off y="4343400" x="685800"/>
            <a:ext cy="4113211" cx="5484812"/>
          </a:xfrm>
          <a:prstGeom prst="rect">
            <a:avLst/>
          </a:prstGeom>
          <a:noFill/>
          <a:ln>
            <a:noFill/>
          </a:ln>
        </p:spPr>
        <p:txBody>
          <a:bodyPr bIns="46800" tIns="46800" lIns="90000" anchor="t" anchorCtr="0" rIns="90000">
            <a:spAutoFit/>
          </a:bodyPr>
          <a:lstStyle/>
          <a:p>
            <a:pPr indent="0" marR="0" algn="l" marL="0" rtl="0" lvl="0">
              <a:buSzPct val="25000"/>
              <a:buFont typeface="Arial"/>
              <a:buNone/>
            </a:pPr>
            <a:r>
              <a:rPr lang="en_US" i="0" baseline="0" strike="noStrike" sz="1800" b="0" cap="none" u="none"/>
              <a:t>Image courtesy of http://www.cs.virginia.edu/~evans/cs216/guides/x86.html</a:t>
            </a:r>
          </a:p>
        </p:txBody>
      </p:sp>
      <p:sp>
        <p:nvSpPr>
          <p:cNvPr name="Shape 95" id="95"/>
          <p:cNvSpPr txBox="1"/>
          <p:nvPr/>
        </p:nvSpPr>
        <p:spPr>
          <a:xfrm>
            <a:off y="8685211" x="3884612"/>
            <a:ext cy="455612" cx="2970211"/>
          </a:xfrm>
          <a:prstGeom prst="rect">
            <a:avLst/>
          </a:prstGeom>
          <a:noFill/>
          <a:ln>
            <a:noFill/>
          </a:ln>
        </p:spPr>
        <p:txBody>
          <a:bodyPr bIns="46800" tIns="46800" lIns="90000" anchor="b" anchorCtr="0" rIns="90000">
            <a:spAutoFit/>
          </a:bodyPr>
          <a:lstStyle/>
          <a:p>
            <a:pPr indent="0" marR="0" algn="r" marL="0" rtl="0" lvl="0">
              <a:buSzPct val="25000"/>
              <a:buFont typeface="Arial"/>
              <a:buNone/>
            </a:pPr>
            <a:r>
              <a:rPr lang="en_US" i="0" baseline="0" strike="noStrike" sz="1200" b="0" cap="none" u="none">
                <a:latin typeface="Arial"/>
                <a:ea typeface="Arial"/>
                <a:cs typeface="Arial"/>
                <a:sym typeface="Arial"/>
              </a:rPr>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99" id="99"/>
        <p:cNvGrpSpPr/>
        <p:nvPr/>
      </p:nvGrpSpPr>
      <p:grpSpPr>
        <a:xfrm>
          <a:off y="0" x="0"/>
          <a:ext cy="0" cx="0"/>
          <a:chOff y="0" x="0"/>
          <a:chExt cy="0" cx="0"/>
        </a:xfrm>
      </p:grpSpPr>
      <p:sp>
        <p:nvSpPr>
          <p:cNvPr name="Shape 100" id="100"/>
          <p:cNvSpPr txBox="1"/>
          <p:nvPr>
            <p:ph type="body" idx="1"/>
          </p:nvPr>
        </p:nvSpPr>
        <p:spPr>
          <a:xfrm>
            <a:off y="4343400" x="685800"/>
            <a:ext cy="4113211" cx="5484812"/>
          </a:xfrm>
          <a:prstGeom prst="rect">
            <a:avLst/>
          </a:prstGeom>
        </p:spPr>
        <p:txBody>
          <a:bodyPr bIns="91425" tIns="91425" lIns="91425" anchor="ctr" anchorCtr="0" rIns="91425">
            <a:spAutoFit/>
          </a:bodyPr>
          <a:lstStyle/>
          <a:p/>
        </p:txBody>
      </p:sp>
      <p:sp>
        <p:nvSpPr>
          <p:cNvPr name="Shape 101" id="101"/>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05" id="105"/>
        <p:cNvGrpSpPr/>
        <p:nvPr/>
      </p:nvGrpSpPr>
      <p:grpSpPr>
        <a:xfrm>
          <a:off y="0" x="0"/>
          <a:ext cy="0" cx="0"/>
          <a:chOff y="0" x="0"/>
          <a:chExt cy="0" cx="0"/>
        </a:xfrm>
      </p:grpSpPr>
      <p:sp>
        <p:nvSpPr>
          <p:cNvPr name="Shape 106" id="106"/>
          <p:cNvSpPr txBox="1"/>
          <p:nvPr>
            <p:ph type="body" idx="1"/>
          </p:nvPr>
        </p:nvSpPr>
        <p:spPr>
          <a:xfrm>
            <a:off y="4343400" x="685800"/>
            <a:ext cy="4113211" cx="5484812"/>
          </a:xfrm>
          <a:prstGeom prst="rect">
            <a:avLst/>
          </a:prstGeom>
        </p:spPr>
        <p:txBody>
          <a:bodyPr bIns="91425" tIns="91425" lIns="91425" anchor="ctr" anchorCtr="0" rIns="91425">
            <a:spAutoFit/>
          </a:bodyPr>
          <a:lstStyle/>
          <a:p/>
        </p:txBody>
      </p:sp>
      <p:sp>
        <p:nvSpPr>
          <p:cNvPr name="Shape 107" id="107"/>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name="Shape 111" id="111"/>
        <p:cNvGrpSpPr/>
        <p:nvPr/>
      </p:nvGrpSpPr>
      <p:grpSpPr>
        <a:xfrm>
          <a:off y="0" x="0"/>
          <a:ext cy="0" cx="0"/>
          <a:chOff y="0" x="0"/>
          <a:chExt cy="0" cx="0"/>
        </a:xfrm>
      </p:grpSpPr>
      <p:sp>
        <p:nvSpPr>
          <p:cNvPr name="Shape 112" id="112"/>
          <p:cNvSpPr/>
          <p:nvPr>
            <p:ph type="sldImg" idx="2"/>
          </p:nvPr>
        </p:nvSpPr>
        <p:spPr>
          <a:xfrm>
            <a:off y="685800" x="1143000"/>
            <a:ext cy="3427412" cx="4570411"/>
          </a:xfrm>
          <a:custGeom>
            <a:pathLst>
              <a:path extrusionOk="0" h="120000" w="120000">
                <a:moveTo>
                  <a:pt y="0" x="0"/>
                </a:moveTo>
                <a:lnTo>
                  <a:pt y="0" x="120000"/>
                </a:lnTo>
                <a:lnTo>
                  <a:pt y="120000" x="120000"/>
                </a:lnTo>
                <a:lnTo>
                  <a:pt y="120000" x="0"/>
                </a:lnTo>
                <a:close/>
              </a:path>
            </a:pathLst>
          </a:custGeom>
          <a:noFill/>
          <a:ln>
            <a:noFill/>
          </a:ln>
        </p:spPr>
      </p:sp>
      <p:sp>
        <p:nvSpPr>
          <p:cNvPr name="Shape 113" id="113"/>
          <p:cNvSpPr txBox="1"/>
          <p:nvPr>
            <p:ph type="body" idx="1"/>
          </p:nvPr>
        </p:nvSpPr>
        <p:spPr>
          <a:xfrm>
            <a:off y="4343400" x="685800"/>
            <a:ext cy="4113211" cx="5484812"/>
          </a:xfrm>
          <a:prstGeom prst="rect">
            <a:avLst/>
          </a:prstGeom>
          <a:noFill/>
          <a:ln>
            <a:noFill/>
          </a:ln>
        </p:spPr>
        <p:txBody>
          <a:bodyPr bIns="46800" tIns="46800" lIns="90000" anchor="t" anchorCtr="0" rIns="90000">
            <a:spAutoFit/>
          </a:bodyPr>
          <a:lstStyle/>
          <a:p>
            <a:pPr indent="0" marR="0" algn="l" marL="0" rtl="0" lvl="0">
              <a:buSzPct val="25000"/>
              <a:buFont typeface="Arial"/>
              <a:buNone/>
            </a:pPr>
            <a:r>
              <a:rPr lang="en_US" i="0" baseline="0" strike="noStrike" sz="1800" b="0" cap="none" u="none"/>
              <a:t>Images in the public domain, courtesy of wikipedia</a:t>
            </a:r>
          </a:p>
        </p:txBody>
      </p:sp>
      <p:sp>
        <p:nvSpPr>
          <p:cNvPr name="Shape 114" id="114"/>
          <p:cNvSpPr txBox="1"/>
          <p:nvPr/>
        </p:nvSpPr>
        <p:spPr>
          <a:xfrm>
            <a:off y="8685211" x="3884612"/>
            <a:ext cy="455612" cx="2970211"/>
          </a:xfrm>
          <a:prstGeom prst="rect">
            <a:avLst/>
          </a:prstGeom>
          <a:noFill/>
          <a:ln>
            <a:noFill/>
          </a:ln>
        </p:spPr>
        <p:txBody>
          <a:bodyPr bIns="46800" tIns="46800" lIns="90000" anchor="b" anchorCtr="0" rIns="90000">
            <a:spAutoFit/>
          </a:bodyPr>
          <a:lstStyle/>
          <a:p>
            <a:pPr indent="0" marR="0" algn="r" marL="0" rtl="0" lvl="0">
              <a:buSzPct val="25000"/>
              <a:buFont typeface="Arial"/>
              <a:buNone/>
            </a:pPr>
            <a:r>
              <a:rPr lang="en_US" i="0" baseline="0" strike="noStrike" sz="1200" b="0" cap="none" u="none">
                <a:latin typeface="Arial"/>
                <a:ea typeface="Arial"/>
                <a:cs typeface="Arial"/>
                <a:sym typeface="Arial"/>
              </a:rPr>
              <a:t>*</a:t>
            </a:r>
          </a:p>
        </p:txBody>
      </p:sp>
    </p:spTree>
  </p:cSld>
  <p:clrMapOvr>
    <a:masterClrMapping/>
  </p:clrMapOvr>
</p:notes>
</file>

<file path=ppt/slideLayouts/_rels/slideLayout1.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10.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11.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2.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3.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4.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5.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6.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7.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8.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_rels/slideLayout9.xml.rels><?xml version="1.0" encoding="UTF-8" standalone="yes"?><Relationships xmlns="http://schemas.openxmlformats.org/package/2006/relationships"><Relationship Type="http://schemas.openxmlformats.org/officeDocument/2006/relationships/slideMaster" Id="rId1"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vertTitleAndTx" type="vertTitleAndTx">
  <p:cSld name="vertTitleAndTx">
    <p:spTree>
      <p:nvGrpSpPr>
        <p:cNvPr name="Shape 21" id="21"/>
        <p:cNvGrpSpPr/>
        <p:nvPr/>
      </p:nvGrpSpPr>
      <p:grpSpPr>
        <a:xfrm>
          <a:off y="0" x="0"/>
          <a:ext cy="0" cx="0"/>
          <a:chOff y="0" x="0"/>
          <a:chExt cy="0" cx="0"/>
        </a:xfrm>
      </p:grpSpPr>
      <p:sp>
        <p:nvSpPr>
          <p:cNvPr name="Shape 22" id="22"/>
          <p:cNvSpPr txBox="1"/>
          <p:nvPr>
            <p:ph type="title"/>
          </p:nvPr>
        </p:nvSpPr>
        <p:spPr>
          <a:xfrm rot="5400000">
            <a:off y="2303462" x="4859337"/>
            <a:ext cy="2055813" cx="5595938"/>
          </a:xfrm>
          <a:prstGeom prst="rect">
            <a:avLst/>
          </a:prstGeom>
          <a:noFill/>
          <a:ln>
            <a:noFill/>
          </a:ln>
        </p:spPr>
        <p:txBody>
          <a:bodyPr bIns="91425" tIns="91425" lIns="91425" anchor="t" anchorCtr="0" rIns="91425"/>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algn="l" marL="457200" rtl="0">
              <a:spcBef>
                <a:spcPts val="0"/>
              </a:spcBef>
              <a:spcAft>
                <a:spcPts val="0"/>
              </a:spcAft>
              <a:defRPr sz="4400">
                <a:solidFill>
                  <a:srgbClr val="420000"/>
                </a:solidFill>
                <a:latin typeface="Times New Roman"/>
                <a:ea typeface="Times New Roman"/>
                <a:cs typeface="Times New Roman"/>
                <a:sym typeface="Times New Roman"/>
              </a:defRPr>
            </a:lvl6pPr>
            <a:lvl7pPr algn="l" marL="914400" rtl="0">
              <a:spcBef>
                <a:spcPts val="0"/>
              </a:spcBef>
              <a:spcAft>
                <a:spcPts val="0"/>
              </a:spcAft>
              <a:defRPr sz="4400">
                <a:solidFill>
                  <a:srgbClr val="420000"/>
                </a:solidFill>
                <a:latin typeface="Times New Roman"/>
                <a:ea typeface="Times New Roman"/>
                <a:cs typeface="Times New Roman"/>
                <a:sym typeface="Times New Roman"/>
              </a:defRPr>
            </a:lvl7pPr>
            <a:lvl8pPr algn="l" marL="1371600" rtl="0">
              <a:spcBef>
                <a:spcPts val="0"/>
              </a:spcBef>
              <a:spcAft>
                <a:spcPts val="0"/>
              </a:spcAft>
              <a:defRPr sz="4400">
                <a:solidFill>
                  <a:srgbClr val="420000"/>
                </a:solidFill>
                <a:latin typeface="Times New Roman"/>
                <a:ea typeface="Times New Roman"/>
                <a:cs typeface="Times New Roman"/>
                <a:sym typeface="Times New Roman"/>
              </a:defRPr>
            </a:lvl8pPr>
            <a:lvl9pPr algn="l" marL="1828800" rtl="0">
              <a:spcBef>
                <a:spcPts val="0"/>
              </a:spcBef>
              <a:spcAft>
                <a:spcPts val="0"/>
              </a:spcAft>
              <a:defRPr sz="4400">
                <a:solidFill>
                  <a:srgbClr val="420000"/>
                </a:solidFill>
                <a:latin typeface="Times New Roman"/>
                <a:ea typeface="Times New Roman"/>
                <a:cs typeface="Times New Roman"/>
                <a:sym typeface="Times New Roman"/>
              </a:defRPr>
            </a:lvl9pPr>
          </a:lstStyle>
          <a:p/>
        </p:txBody>
      </p:sp>
      <p:sp>
        <p:nvSpPr>
          <p:cNvPr name="Shape 23" id="23"/>
          <p:cNvSpPr txBox="1"/>
          <p:nvPr>
            <p:ph type="body" idx="1"/>
          </p:nvPr>
        </p:nvSpPr>
        <p:spPr>
          <a:xfrm rot="5400000">
            <a:off y="321469" x="669131"/>
            <a:ext cy="6019799" cx="5595938"/>
          </a:xfrm>
          <a:prstGeom prst="rect">
            <a:avLst/>
          </a:prstGeom>
          <a:noFill/>
          <a:ln>
            <a:noFill/>
          </a:ln>
        </p:spPr>
        <p:txBody>
          <a:bodyPr bIns="91425" tIns="91425" lIns="91425" anchor="t" anchorCtr="0" rIns="91425"/>
          <a:lstStyle>
            <a:lvl1pPr indent="-342900" algn="l" marL="342900" rtl="0">
              <a:spcBef>
                <a:spcPts val="800"/>
              </a:spcBef>
              <a:spcAft>
                <a:spcPts val="0"/>
              </a:spcAft>
              <a:defRPr sz="3200">
                <a:latin typeface="Times New Roman"/>
                <a:ea typeface="Times New Roman"/>
                <a:cs typeface="Times New Roman"/>
                <a:sym typeface="Times New Roman"/>
              </a:defRPr>
            </a:lvl1pPr>
            <a:lvl2pPr indent="-285750" algn="l" marL="742950" rtl="0">
              <a:spcBef>
                <a:spcPts val="700"/>
              </a:spcBef>
              <a:spcAft>
                <a:spcPts val="0"/>
              </a:spcAft>
              <a:defRPr sz="2800">
                <a:latin typeface="Times New Roman"/>
                <a:ea typeface="Times New Roman"/>
                <a:cs typeface="Times New Roman"/>
                <a:sym typeface="Times New Roman"/>
              </a:defRPr>
            </a:lvl2pPr>
            <a:lvl3pPr indent="-228600" algn="l" marL="1143000" rtl="0">
              <a:spcBef>
                <a:spcPts val="600"/>
              </a:spcBef>
              <a:spcAft>
                <a:spcPts val="0"/>
              </a:spcAft>
              <a:defRPr sz="2400">
                <a:latin typeface="Times New Roman"/>
                <a:ea typeface="Times New Roman"/>
                <a:cs typeface="Times New Roman"/>
                <a:sym typeface="Times New Roman"/>
              </a:defRPr>
            </a:lvl3pPr>
            <a:lvl4pPr indent="-228600" algn="l" marL="1600200" rtl="0">
              <a:spcBef>
                <a:spcPts val="500"/>
              </a:spcBef>
              <a:spcAft>
                <a:spcPts val="0"/>
              </a:spcAft>
              <a:defRPr sz="2000">
                <a:latin typeface="Times New Roman"/>
                <a:ea typeface="Times New Roman"/>
                <a:cs typeface="Times New Roman"/>
                <a:sym typeface="Times New Roman"/>
              </a:defRPr>
            </a:lvl4pPr>
            <a:lvl5pPr indent="-228600" algn="l" marL="2057400" rtl="0">
              <a:spcBef>
                <a:spcPts val="500"/>
              </a:spcBef>
              <a:spcAft>
                <a:spcPts val="0"/>
              </a:spcAft>
              <a:defRPr sz="2000">
                <a:latin typeface="Times New Roman"/>
                <a:ea typeface="Times New Roman"/>
                <a:cs typeface="Times New Roman"/>
                <a:sym typeface="Times New Roman"/>
              </a:defRPr>
            </a:lvl5pPr>
            <a:lvl6pPr indent="-228600" algn="l" marL="2514600" rtl="0">
              <a:spcBef>
                <a:spcPts val="500"/>
              </a:spcBef>
              <a:spcAft>
                <a:spcPts val="0"/>
              </a:spcAft>
              <a:defRPr sz="2000">
                <a:latin typeface="Times New Roman"/>
                <a:ea typeface="Times New Roman"/>
                <a:cs typeface="Times New Roman"/>
                <a:sym typeface="Times New Roman"/>
              </a:defRPr>
            </a:lvl6pPr>
            <a:lvl7pPr indent="-228600" algn="l" marL="2971800" rtl="0">
              <a:spcBef>
                <a:spcPts val="500"/>
              </a:spcBef>
              <a:spcAft>
                <a:spcPts val="0"/>
              </a:spcAft>
              <a:defRPr sz="2000">
                <a:latin typeface="Times New Roman"/>
                <a:ea typeface="Times New Roman"/>
                <a:cs typeface="Times New Roman"/>
                <a:sym typeface="Times New Roman"/>
              </a:defRPr>
            </a:lvl7pPr>
            <a:lvl8pPr indent="-228600" algn="l" marL="3429000" rtl="0">
              <a:spcBef>
                <a:spcPts val="500"/>
              </a:spcBef>
              <a:spcAft>
                <a:spcPts val="0"/>
              </a:spcAft>
              <a:defRPr sz="2000">
                <a:latin typeface="Times New Roman"/>
                <a:ea typeface="Times New Roman"/>
                <a:cs typeface="Times New Roman"/>
                <a:sym typeface="Times New Roman"/>
              </a:defRPr>
            </a:lvl8pPr>
            <a:lvl9pPr indent="-228600" algn="l" marL="3886200" rtl="0">
              <a:spcBef>
                <a:spcPts val="500"/>
              </a:spcBef>
              <a:spcAft>
                <a:spcPts val="0"/>
              </a:spcAft>
              <a:defRPr sz="2000">
                <a:latin typeface="Times New Roman"/>
                <a:ea typeface="Times New Roman"/>
                <a:cs typeface="Times New Roman"/>
                <a:sym typeface="Times New Roman"/>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obj" type="obj">
  <p:cSld name="obj">
    <p:spTree>
      <p:nvGrpSpPr>
        <p:cNvPr name="Shape 51" id="51"/>
        <p:cNvGrpSpPr/>
        <p:nvPr/>
      </p:nvGrpSpPr>
      <p:grpSpPr>
        <a:xfrm>
          <a:off y="0" x="0"/>
          <a:ext cy="0" cx="0"/>
          <a:chOff y="0" x="0"/>
          <a:chExt cy="0" cx="0"/>
        </a:xfrm>
      </p:grpSpPr>
      <p:sp>
        <p:nvSpPr>
          <p:cNvPr name="Shape 52" id="52"/>
          <p:cNvSpPr txBox="1"/>
          <p:nvPr>
            <p:ph type="title"/>
          </p:nvPr>
        </p:nvSpPr>
        <p:spPr>
          <a:xfrm>
            <a:off y="533400" x="457200"/>
            <a:ext cy="1141411" cx="8228012"/>
          </a:xfrm>
          <a:prstGeom prst="rect">
            <a:avLst/>
          </a:prstGeom>
          <a:noFill/>
          <a:ln>
            <a:noFill/>
          </a:ln>
        </p:spPr>
        <p:txBody>
          <a:bodyPr bIns="91425" tIns="91425" lIns="91425" anchor="t" anchorCtr="0" rIns="91425"/>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algn="l" marL="457200" rtl="0">
              <a:spcBef>
                <a:spcPts val="0"/>
              </a:spcBef>
              <a:spcAft>
                <a:spcPts val="0"/>
              </a:spcAft>
              <a:defRPr sz="4400">
                <a:solidFill>
                  <a:srgbClr val="420000"/>
                </a:solidFill>
                <a:latin typeface="Times New Roman"/>
                <a:ea typeface="Times New Roman"/>
                <a:cs typeface="Times New Roman"/>
                <a:sym typeface="Times New Roman"/>
              </a:defRPr>
            </a:lvl6pPr>
            <a:lvl7pPr algn="l" marL="914400" rtl="0">
              <a:spcBef>
                <a:spcPts val="0"/>
              </a:spcBef>
              <a:spcAft>
                <a:spcPts val="0"/>
              </a:spcAft>
              <a:defRPr sz="4400">
                <a:solidFill>
                  <a:srgbClr val="420000"/>
                </a:solidFill>
                <a:latin typeface="Times New Roman"/>
                <a:ea typeface="Times New Roman"/>
                <a:cs typeface="Times New Roman"/>
                <a:sym typeface="Times New Roman"/>
              </a:defRPr>
            </a:lvl7pPr>
            <a:lvl8pPr algn="l" marL="1371600" rtl="0">
              <a:spcBef>
                <a:spcPts val="0"/>
              </a:spcBef>
              <a:spcAft>
                <a:spcPts val="0"/>
              </a:spcAft>
              <a:defRPr sz="4400">
                <a:solidFill>
                  <a:srgbClr val="420000"/>
                </a:solidFill>
                <a:latin typeface="Times New Roman"/>
                <a:ea typeface="Times New Roman"/>
                <a:cs typeface="Times New Roman"/>
                <a:sym typeface="Times New Roman"/>
              </a:defRPr>
            </a:lvl8pPr>
            <a:lvl9pPr algn="l" marL="1828800" rtl="0">
              <a:spcBef>
                <a:spcPts val="0"/>
              </a:spcBef>
              <a:spcAft>
                <a:spcPts val="0"/>
              </a:spcAft>
              <a:defRPr sz="4400">
                <a:solidFill>
                  <a:srgbClr val="420000"/>
                </a:solidFill>
                <a:latin typeface="Times New Roman"/>
                <a:ea typeface="Times New Roman"/>
                <a:cs typeface="Times New Roman"/>
                <a:sym typeface="Times New Roman"/>
              </a:defRPr>
            </a:lvl9pPr>
          </a:lstStyle>
          <a:p/>
        </p:txBody>
      </p:sp>
      <p:sp>
        <p:nvSpPr>
          <p:cNvPr name="Shape 53" id="53"/>
          <p:cNvSpPr txBox="1"/>
          <p:nvPr>
            <p:ph type="body" idx="1"/>
          </p:nvPr>
        </p:nvSpPr>
        <p:spPr>
          <a:xfrm>
            <a:off y="1828800" x="457200"/>
            <a:ext cy="4300536" cx="8228012"/>
          </a:xfrm>
          <a:prstGeom prst="rect">
            <a:avLst/>
          </a:prstGeom>
          <a:noFill/>
          <a:ln>
            <a:noFill/>
          </a:ln>
        </p:spPr>
        <p:txBody>
          <a:bodyPr bIns="91425" tIns="91425" lIns="91425" anchor="t" anchorCtr="0" rIns="91425"/>
          <a:lstStyle>
            <a:lvl1pPr indent="-342900" algn="l" marL="342900" rtl="0">
              <a:spcBef>
                <a:spcPts val="800"/>
              </a:spcBef>
              <a:spcAft>
                <a:spcPts val="0"/>
              </a:spcAft>
              <a:defRPr sz="3200">
                <a:latin typeface="Times New Roman"/>
                <a:ea typeface="Times New Roman"/>
                <a:cs typeface="Times New Roman"/>
                <a:sym typeface="Times New Roman"/>
              </a:defRPr>
            </a:lvl1pPr>
            <a:lvl2pPr indent="-285750" algn="l" marL="742950" rtl="0">
              <a:spcBef>
                <a:spcPts val="700"/>
              </a:spcBef>
              <a:spcAft>
                <a:spcPts val="0"/>
              </a:spcAft>
              <a:defRPr sz="2800">
                <a:latin typeface="Times New Roman"/>
                <a:ea typeface="Times New Roman"/>
                <a:cs typeface="Times New Roman"/>
                <a:sym typeface="Times New Roman"/>
              </a:defRPr>
            </a:lvl2pPr>
            <a:lvl3pPr indent="-228600" algn="l" marL="1143000" rtl="0">
              <a:spcBef>
                <a:spcPts val="600"/>
              </a:spcBef>
              <a:spcAft>
                <a:spcPts val="0"/>
              </a:spcAft>
              <a:defRPr sz="2400">
                <a:latin typeface="Times New Roman"/>
                <a:ea typeface="Times New Roman"/>
                <a:cs typeface="Times New Roman"/>
                <a:sym typeface="Times New Roman"/>
              </a:defRPr>
            </a:lvl3pPr>
            <a:lvl4pPr indent="-228600" algn="l" marL="1600200" rtl="0">
              <a:spcBef>
                <a:spcPts val="500"/>
              </a:spcBef>
              <a:spcAft>
                <a:spcPts val="0"/>
              </a:spcAft>
              <a:defRPr sz="2000">
                <a:latin typeface="Times New Roman"/>
                <a:ea typeface="Times New Roman"/>
                <a:cs typeface="Times New Roman"/>
                <a:sym typeface="Times New Roman"/>
              </a:defRPr>
            </a:lvl4pPr>
            <a:lvl5pPr indent="-228600" algn="l" marL="2057400" rtl="0">
              <a:spcBef>
                <a:spcPts val="500"/>
              </a:spcBef>
              <a:spcAft>
                <a:spcPts val="0"/>
              </a:spcAft>
              <a:defRPr sz="2000">
                <a:latin typeface="Times New Roman"/>
                <a:ea typeface="Times New Roman"/>
                <a:cs typeface="Times New Roman"/>
                <a:sym typeface="Times New Roman"/>
              </a:defRPr>
            </a:lvl5pPr>
            <a:lvl6pPr indent="-228600" algn="l" marL="2514600" rtl="0">
              <a:spcBef>
                <a:spcPts val="500"/>
              </a:spcBef>
              <a:spcAft>
                <a:spcPts val="0"/>
              </a:spcAft>
              <a:defRPr sz="2000">
                <a:latin typeface="Times New Roman"/>
                <a:ea typeface="Times New Roman"/>
                <a:cs typeface="Times New Roman"/>
                <a:sym typeface="Times New Roman"/>
              </a:defRPr>
            </a:lvl6pPr>
            <a:lvl7pPr indent="-228600" algn="l" marL="2971800" rtl="0">
              <a:spcBef>
                <a:spcPts val="500"/>
              </a:spcBef>
              <a:spcAft>
                <a:spcPts val="0"/>
              </a:spcAft>
              <a:defRPr sz="2000">
                <a:latin typeface="Times New Roman"/>
                <a:ea typeface="Times New Roman"/>
                <a:cs typeface="Times New Roman"/>
                <a:sym typeface="Times New Roman"/>
              </a:defRPr>
            </a:lvl7pPr>
            <a:lvl8pPr indent="-228600" algn="l" marL="3429000" rtl="0">
              <a:spcBef>
                <a:spcPts val="500"/>
              </a:spcBef>
              <a:spcAft>
                <a:spcPts val="0"/>
              </a:spcAft>
              <a:defRPr sz="2000">
                <a:latin typeface="Times New Roman"/>
                <a:ea typeface="Times New Roman"/>
                <a:cs typeface="Times New Roman"/>
                <a:sym typeface="Times New Roman"/>
              </a:defRPr>
            </a:lvl8pPr>
            <a:lvl9pPr indent="-228600" algn="l" marL="3886200" rtl="0">
              <a:spcBef>
                <a:spcPts val="500"/>
              </a:spcBef>
              <a:spcAft>
                <a:spcPts val="0"/>
              </a:spcAft>
              <a:defRPr sz="2000">
                <a:latin typeface="Times New Roman"/>
                <a:ea typeface="Times New Roman"/>
                <a:cs typeface="Times New Roman"/>
                <a:sym typeface="Times New Roman"/>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name="Shape 54" id="54"/>
        <p:cNvGrpSpPr/>
        <p:nvPr/>
      </p:nvGrpSpPr>
      <p:grpSpPr>
        <a:xfrm>
          <a:off y="0" x="0"/>
          <a:ext cy="0" cx="0"/>
          <a:chOff y="0" x="0"/>
          <a:chExt cy="0" cx="0"/>
        </a:xfrm>
      </p:grpSpPr>
      <p:sp>
        <p:nvSpPr>
          <p:cNvPr name="Shape 55" id="55"/>
          <p:cNvSpPr txBox="1"/>
          <p:nvPr>
            <p:ph type="ctrTitle"/>
          </p:nvPr>
        </p:nvSpPr>
        <p:spPr>
          <a:xfrm>
            <a:off y="2130425" x="685800"/>
            <a:ext cy="1470024" cx="7772400"/>
          </a:xfrm>
          <a:prstGeom prst="rect">
            <a:avLst/>
          </a:prstGeom>
          <a:noFill/>
          <a:ln>
            <a:noFill/>
          </a:ln>
        </p:spPr>
        <p:txBody>
          <a:bodyPr bIns="91425" tIns="91425" lIns="91425" anchor="t" anchorCtr="0" rIns="91425"/>
          <a:lstStyle>
            <a:lvl1pPr indent="0" marR="0" algn="l" marL="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1pPr>
            <a:lvl2pPr indent="0" marR="0" algn="l" marL="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2pPr>
            <a:lvl3pPr indent="0" marR="0" algn="l" marL="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3pPr>
            <a:lvl4pPr indent="0" marR="0" algn="l" marL="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4pPr>
            <a:lvl5pPr indent="0" marR="0" algn="l" marL="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5pPr>
            <a:lvl6pPr indent="0" marR="0" algn="l" marL="45720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6pPr>
            <a:lvl7pPr indent="0" marR="0" algn="l" marL="91440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7pPr>
            <a:lvl8pPr indent="0" marR="0" algn="l" marL="137160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8pPr>
            <a:lvl9pPr indent="0" marR="0" algn="l" marL="182880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9pPr>
          </a:lstStyle>
          <a:p/>
        </p:txBody>
      </p:sp>
      <p:sp>
        <p:nvSpPr>
          <p:cNvPr name="Shape 56" id="56"/>
          <p:cNvSpPr txBox="1"/>
          <p:nvPr>
            <p:ph type="subTitle" idx="1"/>
          </p:nvPr>
        </p:nvSpPr>
        <p:spPr>
          <a:xfrm>
            <a:off y="3886200" x="1371600"/>
            <a:ext cy="1752600" cx="6400799"/>
          </a:xfrm>
          <a:prstGeom prst="rect">
            <a:avLst/>
          </a:prstGeom>
          <a:noFill/>
          <a:ln>
            <a:noFill/>
          </a:ln>
        </p:spPr>
        <p:txBody>
          <a:bodyPr bIns="91425" tIns="91425" lIns="91425" anchor="t" anchorCtr="0" rIns="91425"/>
          <a:lstStyle>
            <a:lvl1pPr indent="0" marR="0" algn="ctr" marL="0" rtl="0">
              <a:spcBef>
                <a:spcPts val="800"/>
              </a:spcBef>
              <a:spcAft>
                <a:spcPts val="0"/>
              </a:spcAft>
              <a:buFont typeface="Times New Roman"/>
              <a:buNone/>
              <a:defRPr i="0" baseline="0" strike="noStrike" sz="3200" b="0" cap="none" u="none">
                <a:latin typeface="Times New Roman"/>
                <a:ea typeface="Times New Roman"/>
                <a:cs typeface="Times New Roman"/>
                <a:sym typeface="Times New Roman"/>
              </a:defRPr>
            </a:lvl1pPr>
            <a:lvl2pPr indent="0" marR="0" algn="ctr" marL="457200" rtl="0">
              <a:spcBef>
                <a:spcPts val="700"/>
              </a:spcBef>
              <a:spcAft>
                <a:spcPts val="0"/>
              </a:spcAft>
              <a:buFont typeface="Times New Roman"/>
              <a:buNone/>
              <a:defRPr i="0" baseline="0" strike="noStrike" sz="2800" b="0" cap="none" u="none">
                <a:latin typeface="Times New Roman"/>
                <a:ea typeface="Times New Roman"/>
                <a:cs typeface="Times New Roman"/>
                <a:sym typeface="Times New Roman"/>
              </a:defRPr>
            </a:lvl2pPr>
            <a:lvl3pPr indent="0" marR="0" algn="ctr" marL="914400" rtl="0">
              <a:spcBef>
                <a:spcPts val="600"/>
              </a:spcBef>
              <a:spcAft>
                <a:spcPts val="0"/>
              </a:spcAft>
              <a:buFont typeface="Times New Roman"/>
              <a:buNone/>
              <a:defRPr i="0" baseline="0" strike="noStrike" sz="2400" b="0" cap="none" u="none">
                <a:latin typeface="Times New Roman"/>
                <a:ea typeface="Times New Roman"/>
                <a:cs typeface="Times New Roman"/>
                <a:sym typeface="Times New Roman"/>
              </a:defRPr>
            </a:lvl3pPr>
            <a:lvl4pPr indent="0" marR="0" algn="ctr" marL="1371600" rtl="0">
              <a:spcBef>
                <a:spcPts val="500"/>
              </a:spcBef>
              <a:spcAft>
                <a:spcPts val="0"/>
              </a:spcAft>
              <a:buFont typeface="Times New Roman"/>
              <a:buNone/>
              <a:defRPr i="0" baseline="0" strike="noStrike" sz="2000" b="0" cap="none" u="none">
                <a:latin typeface="Times New Roman"/>
                <a:ea typeface="Times New Roman"/>
                <a:cs typeface="Times New Roman"/>
                <a:sym typeface="Times New Roman"/>
              </a:defRPr>
            </a:lvl4pPr>
            <a:lvl5pPr indent="0" marR="0" algn="ctr" marL="1828800" rtl="0">
              <a:spcBef>
                <a:spcPts val="500"/>
              </a:spcBef>
              <a:spcAft>
                <a:spcPts val="0"/>
              </a:spcAft>
              <a:buFont typeface="Times New Roman"/>
              <a:buNone/>
              <a:defRPr i="0" baseline="0" strike="noStrike" sz="2000" b="0" cap="none" u="none">
                <a:latin typeface="Times New Roman"/>
                <a:ea typeface="Times New Roman"/>
                <a:cs typeface="Times New Roman"/>
                <a:sym typeface="Times New Roman"/>
              </a:defRPr>
            </a:lvl5pPr>
            <a:lvl6pPr indent="0" marR="0" algn="ctr" marL="2286000" rtl="0">
              <a:spcBef>
                <a:spcPts val="500"/>
              </a:spcBef>
              <a:spcAft>
                <a:spcPts val="0"/>
              </a:spcAft>
              <a:buFont typeface="Times New Roman"/>
              <a:buNone/>
              <a:defRPr i="0" baseline="0" strike="noStrike" sz="2000" b="0" cap="none" u="none">
                <a:latin typeface="Times New Roman"/>
                <a:ea typeface="Times New Roman"/>
                <a:cs typeface="Times New Roman"/>
                <a:sym typeface="Times New Roman"/>
              </a:defRPr>
            </a:lvl6pPr>
            <a:lvl7pPr indent="0" marR="0" algn="ctr" marL="2743200" rtl="0">
              <a:spcBef>
                <a:spcPts val="500"/>
              </a:spcBef>
              <a:spcAft>
                <a:spcPts val="0"/>
              </a:spcAft>
              <a:buFont typeface="Times New Roman"/>
              <a:buNone/>
              <a:defRPr i="0" baseline="0" strike="noStrike" sz="2000" b="0" cap="none" u="none">
                <a:latin typeface="Times New Roman"/>
                <a:ea typeface="Times New Roman"/>
                <a:cs typeface="Times New Roman"/>
                <a:sym typeface="Times New Roman"/>
              </a:defRPr>
            </a:lvl7pPr>
            <a:lvl8pPr indent="0" marR="0" algn="ctr" marL="3200400" rtl="0">
              <a:spcBef>
                <a:spcPts val="500"/>
              </a:spcBef>
              <a:spcAft>
                <a:spcPts val="0"/>
              </a:spcAft>
              <a:buFont typeface="Times New Roman"/>
              <a:buNone/>
              <a:defRPr i="0" baseline="0" strike="noStrike" sz="2000" b="0" cap="none" u="none">
                <a:latin typeface="Times New Roman"/>
                <a:ea typeface="Times New Roman"/>
                <a:cs typeface="Times New Roman"/>
                <a:sym typeface="Times New Roman"/>
              </a:defRPr>
            </a:lvl8pPr>
            <a:lvl9pPr indent="0" marR="0" algn="ctr" marL="3657600" rtl="0">
              <a:spcBef>
                <a:spcPts val="500"/>
              </a:spcBef>
              <a:spcAft>
                <a:spcPts val="0"/>
              </a:spcAft>
              <a:buFont typeface="Times New Roman"/>
              <a:buNone/>
              <a:defRPr i="0" baseline="0" strike="noStrike" sz="2000" b="0" cap="none" u="none">
                <a:latin typeface="Times New Roman"/>
                <a:ea typeface="Times New Roman"/>
                <a:cs typeface="Times New Roman"/>
                <a:sym typeface="Times New Roman"/>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vertTx" type="vertTx">
  <p:cSld name="vertTx">
    <p:spTree>
      <p:nvGrpSpPr>
        <p:cNvPr name="Shape 24" id="24"/>
        <p:cNvGrpSpPr/>
        <p:nvPr/>
      </p:nvGrpSpPr>
      <p:grpSpPr>
        <a:xfrm>
          <a:off y="0" x="0"/>
          <a:ext cy="0" cx="0"/>
          <a:chOff y="0" x="0"/>
          <a:chExt cy="0" cx="0"/>
        </a:xfrm>
      </p:grpSpPr>
      <p:sp>
        <p:nvSpPr>
          <p:cNvPr name="Shape 25" id="25"/>
          <p:cNvSpPr txBox="1"/>
          <p:nvPr>
            <p:ph type="title"/>
          </p:nvPr>
        </p:nvSpPr>
        <p:spPr>
          <a:xfrm>
            <a:off y="533400" x="457200"/>
            <a:ext cy="1141411" cx="8228012"/>
          </a:xfrm>
          <a:prstGeom prst="rect">
            <a:avLst/>
          </a:prstGeom>
          <a:noFill/>
          <a:ln>
            <a:noFill/>
          </a:ln>
        </p:spPr>
        <p:txBody>
          <a:bodyPr bIns="91425" tIns="91425" lIns="91425" anchor="t" anchorCtr="0" rIns="91425"/>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algn="l" marL="457200" rtl="0">
              <a:spcBef>
                <a:spcPts val="0"/>
              </a:spcBef>
              <a:spcAft>
                <a:spcPts val="0"/>
              </a:spcAft>
              <a:defRPr sz="4400">
                <a:solidFill>
                  <a:srgbClr val="420000"/>
                </a:solidFill>
                <a:latin typeface="Times New Roman"/>
                <a:ea typeface="Times New Roman"/>
                <a:cs typeface="Times New Roman"/>
                <a:sym typeface="Times New Roman"/>
              </a:defRPr>
            </a:lvl6pPr>
            <a:lvl7pPr algn="l" marL="914400" rtl="0">
              <a:spcBef>
                <a:spcPts val="0"/>
              </a:spcBef>
              <a:spcAft>
                <a:spcPts val="0"/>
              </a:spcAft>
              <a:defRPr sz="4400">
                <a:solidFill>
                  <a:srgbClr val="420000"/>
                </a:solidFill>
                <a:latin typeface="Times New Roman"/>
                <a:ea typeface="Times New Roman"/>
                <a:cs typeface="Times New Roman"/>
                <a:sym typeface="Times New Roman"/>
              </a:defRPr>
            </a:lvl7pPr>
            <a:lvl8pPr algn="l" marL="1371600" rtl="0">
              <a:spcBef>
                <a:spcPts val="0"/>
              </a:spcBef>
              <a:spcAft>
                <a:spcPts val="0"/>
              </a:spcAft>
              <a:defRPr sz="4400">
                <a:solidFill>
                  <a:srgbClr val="420000"/>
                </a:solidFill>
                <a:latin typeface="Times New Roman"/>
                <a:ea typeface="Times New Roman"/>
                <a:cs typeface="Times New Roman"/>
                <a:sym typeface="Times New Roman"/>
              </a:defRPr>
            </a:lvl8pPr>
            <a:lvl9pPr algn="l" marL="1828800" rtl="0">
              <a:spcBef>
                <a:spcPts val="0"/>
              </a:spcBef>
              <a:spcAft>
                <a:spcPts val="0"/>
              </a:spcAft>
              <a:defRPr sz="4400">
                <a:solidFill>
                  <a:srgbClr val="420000"/>
                </a:solidFill>
                <a:latin typeface="Times New Roman"/>
                <a:ea typeface="Times New Roman"/>
                <a:cs typeface="Times New Roman"/>
                <a:sym typeface="Times New Roman"/>
              </a:defRPr>
            </a:lvl9pPr>
          </a:lstStyle>
          <a:p/>
        </p:txBody>
      </p:sp>
      <p:sp>
        <p:nvSpPr>
          <p:cNvPr name="Shape 26" id="26"/>
          <p:cNvSpPr txBox="1"/>
          <p:nvPr>
            <p:ph type="body" idx="1"/>
          </p:nvPr>
        </p:nvSpPr>
        <p:spPr>
          <a:xfrm rot="5400000">
            <a:off y="-134937" x="2420937"/>
            <a:ext cy="8228012" cx="4300536"/>
          </a:xfrm>
          <a:prstGeom prst="rect">
            <a:avLst/>
          </a:prstGeom>
          <a:noFill/>
          <a:ln>
            <a:noFill/>
          </a:ln>
        </p:spPr>
        <p:txBody>
          <a:bodyPr bIns="91425" tIns="91425" lIns="91425" anchor="t" anchorCtr="0" rIns="91425"/>
          <a:lstStyle>
            <a:lvl1pPr indent="-342900" algn="l" marL="342900" rtl="0">
              <a:spcBef>
                <a:spcPts val="800"/>
              </a:spcBef>
              <a:spcAft>
                <a:spcPts val="0"/>
              </a:spcAft>
              <a:defRPr sz="3200">
                <a:latin typeface="Times New Roman"/>
                <a:ea typeface="Times New Roman"/>
                <a:cs typeface="Times New Roman"/>
                <a:sym typeface="Times New Roman"/>
              </a:defRPr>
            </a:lvl1pPr>
            <a:lvl2pPr indent="-285750" algn="l" marL="742950" rtl="0">
              <a:spcBef>
                <a:spcPts val="700"/>
              </a:spcBef>
              <a:spcAft>
                <a:spcPts val="0"/>
              </a:spcAft>
              <a:defRPr sz="2800">
                <a:latin typeface="Times New Roman"/>
                <a:ea typeface="Times New Roman"/>
                <a:cs typeface="Times New Roman"/>
                <a:sym typeface="Times New Roman"/>
              </a:defRPr>
            </a:lvl2pPr>
            <a:lvl3pPr indent="-228600" algn="l" marL="1143000" rtl="0">
              <a:spcBef>
                <a:spcPts val="600"/>
              </a:spcBef>
              <a:spcAft>
                <a:spcPts val="0"/>
              </a:spcAft>
              <a:defRPr sz="2400">
                <a:latin typeface="Times New Roman"/>
                <a:ea typeface="Times New Roman"/>
                <a:cs typeface="Times New Roman"/>
                <a:sym typeface="Times New Roman"/>
              </a:defRPr>
            </a:lvl3pPr>
            <a:lvl4pPr indent="-228600" algn="l" marL="1600200" rtl="0">
              <a:spcBef>
                <a:spcPts val="500"/>
              </a:spcBef>
              <a:spcAft>
                <a:spcPts val="0"/>
              </a:spcAft>
              <a:defRPr sz="2000">
                <a:latin typeface="Times New Roman"/>
                <a:ea typeface="Times New Roman"/>
                <a:cs typeface="Times New Roman"/>
                <a:sym typeface="Times New Roman"/>
              </a:defRPr>
            </a:lvl4pPr>
            <a:lvl5pPr indent="-228600" algn="l" marL="2057400" rtl="0">
              <a:spcBef>
                <a:spcPts val="500"/>
              </a:spcBef>
              <a:spcAft>
                <a:spcPts val="0"/>
              </a:spcAft>
              <a:defRPr sz="2000">
                <a:latin typeface="Times New Roman"/>
                <a:ea typeface="Times New Roman"/>
                <a:cs typeface="Times New Roman"/>
                <a:sym typeface="Times New Roman"/>
              </a:defRPr>
            </a:lvl5pPr>
            <a:lvl6pPr indent="-228600" algn="l" marL="2514600" rtl="0">
              <a:spcBef>
                <a:spcPts val="500"/>
              </a:spcBef>
              <a:spcAft>
                <a:spcPts val="0"/>
              </a:spcAft>
              <a:defRPr sz="2000">
                <a:latin typeface="Times New Roman"/>
                <a:ea typeface="Times New Roman"/>
                <a:cs typeface="Times New Roman"/>
                <a:sym typeface="Times New Roman"/>
              </a:defRPr>
            </a:lvl6pPr>
            <a:lvl7pPr indent="-228600" algn="l" marL="2971800" rtl="0">
              <a:spcBef>
                <a:spcPts val="500"/>
              </a:spcBef>
              <a:spcAft>
                <a:spcPts val="0"/>
              </a:spcAft>
              <a:defRPr sz="2000">
                <a:latin typeface="Times New Roman"/>
                <a:ea typeface="Times New Roman"/>
                <a:cs typeface="Times New Roman"/>
                <a:sym typeface="Times New Roman"/>
              </a:defRPr>
            </a:lvl7pPr>
            <a:lvl8pPr indent="-228600" algn="l" marL="3429000" rtl="0">
              <a:spcBef>
                <a:spcPts val="500"/>
              </a:spcBef>
              <a:spcAft>
                <a:spcPts val="0"/>
              </a:spcAft>
              <a:defRPr sz="2000">
                <a:latin typeface="Times New Roman"/>
                <a:ea typeface="Times New Roman"/>
                <a:cs typeface="Times New Roman"/>
                <a:sym typeface="Times New Roman"/>
              </a:defRPr>
            </a:lvl8pPr>
            <a:lvl9pPr indent="-228600" algn="l" marL="3886200" rtl="0">
              <a:spcBef>
                <a:spcPts val="500"/>
              </a:spcBef>
              <a:spcAft>
                <a:spcPts val="0"/>
              </a:spcAft>
              <a:defRPr sz="2000">
                <a:latin typeface="Times New Roman"/>
                <a:ea typeface="Times New Roman"/>
                <a:cs typeface="Times New Roman"/>
                <a:sym typeface="Times New Roman"/>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picTx" type="picTx">
  <p:cSld name="picTx">
    <p:spTree>
      <p:nvGrpSpPr>
        <p:cNvPr name="Shape 27" id="27"/>
        <p:cNvGrpSpPr/>
        <p:nvPr/>
      </p:nvGrpSpPr>
      <p:grpSpPr>
        <a:xfrm>
          <a:off y="0" x="0"/>
          <a:ext cy="0" cx="0"/>
          <a:chOff y="0" x="0"/>
          <a:chExt cy="0" cx="0"/>
        </a:xfrm>
      </p:grpSpPr>
      <p:sp>
        <p:nvSpPr>
          <p:cNvPr name="Shape 28" id="28"/>
          <p:cNvSpPr txBox="1"/>
          <p:nvPr>
            <p:ph type="title"/>
          </p:nvPr>
        </p:nvSpPr>
        <p:spPr>
          <a:xfrm>
            <a:off y="4800600" x="1792288"/>
            <a:ext cy="566737" cx="5486399"/>
          </a:xfrm>
          <a:prstGeom prst="rect">
            <a:avLst/>
          </a:prstGeom>
          <a:noFill/>
          <a:ln>
            <a:noFill/>
          </a:ln>
        </p:spPr>
        <p:txBody>
          <a:bodyPr bIns="91425" tIns="91425" lIns="91425" anchor="t" anchorCtr="0" rIns="91425"/>
          <a:lstStyle>
            <a:lvl1pPr algn="l" rtl="0">
              <a:defRPr sz="2000" b="1"/>
            </a:lvl1pPr>
            <a:lvl2pPr>
              <a:defRPr/>
            </a:lvl2pPr>
            <a:lvl3pPr>
              <a:defRPr/>
            </a:lvl3pPr>
            <a:lvl4pPr>
              <a:defRPr/>
            </a:lvl4pPr>
            <a:lvl5pPr>
              <a:defRPr/>
            </a:lvl5pPr>
            <a:lvl6pPr>
              <a:defRPr/>
            </a:lvl6pPr>
            <a:lvl7pPr>
              <a:defRPr/>
            </a:lvl7pPr>
            <a:lvl8pPr>
              <a:defRPr/>
            </a:lvl8pPr>
            <a:lvl9pPr>
              <a:defRPr/>
            </a:lvl9pPr>
          </a:lstStyle>
          <a:p/>
        </p:txBody>
      </p:sp>
      <p:sp>
        <p:nvSpPr>
          <p:cNvPr name="Shape 29" id="29"/>
          <p:cNvSpPr/>
          <p:nvPr>
            <p:ph type="pic" idx="2"/>
          </p:nvPr>
        </p:nvSpPr>
        <p:spPr>
          <a:xfrm>
            <a:off y="612775" x="1792288"/>
            <a:ext cy="4114800" cx="5486399"/>
          </a:xfrm>
          <a:prstGeom prst="rect">
            <a:avLst/>
          </a:prstGeom>
          <a:noFill/>
          <a:ln>
            <a:noFill/>
          </a:ln>
        </p:spPr>
        <p:txBody>
          <a:bodyPr bIns="91425" tIns="91425" lIns="91425" anchor="t" anchorCtr="0" rIns="91425"/>
          <a:lstStyle>
            <a:lvl1pPr indent="0" marR="0" algn="l" marL="0" rtl="0">
              <a:buClr>
                <a:schemeClr val="dk1"/>
              </a:buClr>
              <a:buFont typeface="Times New Roman"/>
              <a:buNone/>
              <a:defRPr i="0" baseline="0" strike="noStrike" sz="3200" b="0" cap="none" u="none">
                <a:solidFill>
                  <a:schemeClr val="dk1"/>
                </a:solidFill>
                <a:latin typeface="Times New Roman"/>
                <a:ea typeface="Times New Roman"/>
                <a:cs typeface="Times New Roman"/>
                <a:sym typeface="Times New Roman"/>
              </a:defRPr>
            </a:lvl1pPr>
            <a:lvl2pPr indent="0" marR="0" algn="l" marL="457200" rtl="0">
              <a:buClr>
                <a:schemeClr val="dk1"/>
              </a:buClr>
              <a:buFont typeface="Times New Roman"/>
              <a:buNone/>
              <a:defRPr i="0" baseline="0" strike="noStrike" sz="2800" b="0" cap="none" u="none">
                <a:solidFill>
                  <a:schemeClr val="dk1"/>
                </a:solidFill>
                <a:latin typeface="Times New Roman"/>
                <a:ea typeface="Times New Roman"/>
                <a:cs typeface="Times New Roman"/>
                <a:sym typeface="Times New Roman"/>
              </a:defRPr>
            </a:lvl2pPr>
            <a:lvl3pPr indent="0" marR="0" algn="l" marL="914400" rtl="0">
              <a:buClr>
                <a:schemeClr val="dk1"/>
              </a:buClr>
              <a:buFont typeface="Times New Roman"/>
              <a:buNone/>
              <a:defRPr i="0" baseline="0" strike="noStrike" sz="2400" b="0" cap="none" u="none">
                <a:solidFill>
                  <a:schemeClr val="dk1"/>
                </a:solidFill>
                <a:latin typeface="Times New Roman"/>
                <a:ea typeface="Times New Roman"/>
                <a:cs typeface="Times New Roman"/>
                <a:sym typeface="Times New Roman"/>
              </a:defRPr>
            </a:lvl3pPr>
            <a:lvl4pPr indent="0" marR="0" algn="l" marL="1371600" rtl="0">
              <a:buClr>
                <a:schemeClr val="dk1"/>
              </a:buClr>
              <a:buFont typeface="Times New Roman"/>
              <a:buNone/>
              <a:defRPr i="0" baseline="0" strike="noStrike" sz="2000" b="0" cap="none" u="none">
                <a:solidFill>
                  <a:schemeClr val="dk1"/>
                </a:solidFill>
                <a:latin typeface="Times New Roman"/>
                <a:ea typeface="Times New Roman"/>
                <a:cs typeface="Times New Roman"/>
                <a:sym typeface="Times New Roman"/>
              </a:defRPr>
            </a:lvl4pPr>
            <a:lvl5pPr indent="0" marR="0" algn="l" marL="1828800" rtl="0">
              <a:buClr>
                <a:schemeClr val="dk1"/>
              </a:buClr>
              <a:buFont typeface="Times New Roman"/>
              <a:buNone/>
              <a:defRPr i="0" baseline="0" strike="noStrike" sz="2000" b="0" cap="none" u="none">
                <a:solidFill>
                  <a:schemeClr val="dk1"/>
                </a:solidFill>
                <a:latin typeface="Times New Roman"/>
                <a:ea typeface="Times New Roman"/>
                <a:cs typeface="Times New Roman"/>
                <a:sym typeface="Times New Roman"/>
              </a:defRPr>
            </a:lvl5pPr>
            <a:lvl6pPr indent="0" marR="0" algn="l" marL="2286000" rtl="0">
              <a:buClr>
                <a:schemeClr val="dk1"/>
              </a:buClr>
              <a:buFont typeface="Times New Roman"/>
              <a:buNone/>
              <a:defRPr i="0" baseline="0" strike="noStrike" sz="2000" b="0" cap="none" u="none">
                <a:solidFill>
                  <a:schemeClr val="dk1"/>
                </a:solidFill>
                <a:latin typeface="Times New Roman"/>
                <a:ea typeface="Times New Roman"/>
                <a:cs typeface="Times New Roman"/>
                <a:sym typeface="Times New Roman"/>
              </a:defRPr>
            </a:lvl6pPr>
            <a:lvl7pPr indent="0" marR="0" algn="l" marL="2743200" rtl="0">
              <a:buClr>
                <a:schemeClr val="dk1"/>
              </a:buClr>
              <a:buFont typeface="Times New Roman"/>
              <a:buNone/>
              <a:defRPr i="0" baseline="0" strike="noStrike" sz="2000" b="0" cap="none" u="none">
                <a:solidFill>
                  <a:schemeClr val="dk1"/>
                </a:solidFill>
                <a:latin typeface="Times New Roman"/>
                <a:ea typeface="Times New Roman"/>
                <a:cs typeface="Times New Roman"/>
                <a:sym typeface="Times New Roman"/>
              </a:defRPr>
            </a:lvl7pPr>
            <a:lvl8pPr indent="0" marR="0" algn="l" marL="3200400" rtl="0">
              <a:buClr>
                <a:schemeClr val="dk1"/>
              </a:buClr>
              <a:buFont typeface="Times New Roman"/>
              <a:buNone/>
              <a:defRPr i="0" baseline="0" strike="noStrike" sz="2000" b="0" cap="none" u="none">
                <a:solidFill>
                  <a:schemeClr val="dk1"/>
                </a:solidFill>
                <a:latin typeface="Times New Roman"/>
                <a:ea typeface="Times New Roman"/>
                <a:cs typeface="Times New Roman"/>
                <a:sym typeface="Times New Roman"/>
              </a:defRPr>
            </a:lvl8pPr>
            <a:lvl9pPr indent="0" marR="0" algn="l" marL="3657600" rtl="0">
              <a:buClr>
                <a:schemeClr val="dk1"/>
              </a:buClr>
              <a:buFont typeface="Times New Roman"/>
              <a:buNone/>
              <a:defRPr i="0" baseline="0" strike="noStrike" sz="2000" b="0" cap="none" u="none">
                <a:solidFill>
                  <a:schemeClr val="dk1"/>
                </a:solidFill>
                <a:latin typeface="Times New Roman"/>
                <a:ea typeface="Times New Roman"/>
                <a:cs typeface="Times New Roman"/>
                <a:sym typeface="Times New Roman"/>
              </a:defRPr>
            </a:lvl9pPr>
          </a:lstStyle>
          <a:p/>
        </p:txBody>
      </p:sp>
      <p:sp>
        <p:nvSpPr>
          <p:cNvPr name="Shape 30" id="30"/>
          <p:cNvSpPr txBox="1"/>
          <p:nvPr>
            <p:ph type="body" idx="1"/>
          </p:nvPr>
        </p:nvSpPr>
        <p:spPr>
          <a:xfrm>
            <a:off y="5367337" x="1792288"/>
            <a:ext cy="804861" cx="5486399"/>
          </a:xfrm>
          <a:prstGeom prst="rect">
            <a:avLst/>
          </a:prstGeom>
          <a:noFill/>
          <a:ln>
            <a:noFill/>
          </a:ln>
        </p:spPr>
        <p:txBody>
          <a:bodyPr bIns="91425" tIns="91425" lIns="91425" anchor="t" anchorCtr="0" rIns="91425"/>
          <a:lstStyle>
            <a:lvl1pPr indent="0" marL="0" rtl="0">
              <a:buFont typeface="Times New Roman"/>
              <a:buNone/>
              <a:defRPr sz="1400"/>
            </a:lvl1pPr>
            <a:lvl2pPr indent="0" marL="457200" rtl="0">
              <a:buFont typeface="Times New Roman"/>
              <a:buNone/>
              <a:defRPr sz="1200"/>
            </a:lvl2pPr>
            <a:lvl3pPr indent="0" marL="914400" rtl="0">
              <a:buFont typeface="Times New Roman"/>
              <a:buNone/>
              <a:defRPr sz="1000"/>
            </a:lvl3pPr>
            <a:lvl4pPr indent="0" marL="1371600" rtl="0">
              <a:buFont typeface="Times New Roman"/>
              <a:buNone/>
              <a:defRPr sz="900"/>
            </a:lvl4pPr>
            <a:lvl5pPr indent="0" marL="1828800" rtl="0">
              <a:buFont typeface="Times New Roman"/>
              <a:buNone/>
              <a:defRPr sz="900"/>
            </a:lvl5pPr>
            <a:lvl6pPr indent="0" marL="2286000" rtl="0">
              <a:buFont typeface="Times New Roman"/>
              <a:buNone/>
              <a:defRPr sz="900"/>
            </a:lvl6pPr>
            <a:lvl7pPr indent="0" marL="2743200" rtl="0">
              <a:buFont typeface="Times New Roman"/>
              <a:buNone/>
              <a:defRPr sz="900"/>
            </a:lvl7pPr>
            <a:lvl8pPr indent="0" marL="3200400" rtl="0">
              <a:buFont typeface="Times New Roman"/>
              <a:buNone/>
              <a:defRPr sz="900"/>
            </a:lvl8pPr>
            <a:lvl9pPr indent="0" marL="3657600" rtl="0">
              <a:buFont typeface="Times New Roman"/>
              <a:buNone/>
              <a:defRPr sz="9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objTx" type="objTx">
  <p:cSld name="objTx">
    <p:spTree>
      <p:nvGrpSpPr>
        <p:cNvPr name="Shape 31" id="31"/>
        <p:cNvGrpSpPr/>
        <p:nvPr/>
      </p:nvGrpSpPr>
      <p:grpSpPr>
        <a:xfrm>
          <a:off y="0" x="0"/>
          <a:ext cy="0" cx="0"/>
          <a:chOff y="0" x="0"/>
          <a:chExt cy="0" cx="0"/>
        </a:xfrm>
      </p:grpSpPr>
      <p:sp>
        <p:nvSpPr>
          <p:cNvPr name="Shape 32" id="32"/>
          <p:cNvSpPr txBox="1"/>
          <p:nvPr>
            <p:ph type="title"/>
          </p:nvPr>
        </p:nvSpPr>
        <p:spPr>
          <a:xfrm>
            <a:off y="273050" x="457200"/>
            <a:ext cy="1162049" cx="3008313"/>
          </a:xfrm>
          <a:prstGeom prst="rect">
            <a:avLst/>
          </a:prstGeom>
          <a:noFill/>
          <a:ln>
            <a:noFill/>
          </a:ln>
        </p:spPr>
        <p:txBody>
          <a:bodyPr bIns="91425" tIns="91425" lIns="91425" anchor="t" anchorCtr="0" rIns="91425"/>
          <a:lstStyle>
            <a:lvl1pPr algn="l" rtl="0">
              <a:defRPr sz="2000" b="1"/>
            </a:lvl1pPr>
            <a:lvl2pPr>
              <a:defRPr/>
            </a:lvl2pPr>
            <a:lvl3pPr>
              <a:defRPr/>
            </a:lvl3pPr>
            <a:lvl4pPr>
              <a:defRPr/>
            </a:lvl4pPr>
            <a:lvl5pPr>
              <a:defRPr/>
            </a:lvl5pPr>
            <a:lvl6pPr>
              <a:defRPr/>
            </a:lvl6pPr>
            <a:lvl7pPr>
              <a:defRPr/>
            </a:lvl7pPr>
            <a:lvl8pPr>
              <a:defRPr/>
            </a:lvl8pPr>
            <a:lvl9pPr>
              <a:defRPr/>
            </a:lvl9pPr>
          </a:lstStyle>
          <a:p/>
        </p:txBody>
      </p:sp>
      <p:sp>
        <p:nvSpPr>
          <p:cNvPr name="Shape 33" id="33"/>
          <p:cNvSpPr txBox="1"/>
          <p:nvPr>
            <p:ph type="body" idx="1"/>
          </p:nvPr>
        </p:nvSpPr>
        <p:spPr>
          <a:xfrm>
            <a:off y="273050" x="3575050"/>
            <a:ext cy="5853112" cx="5111750"/>
          </a:xfrm>
          <a:prstGeom prst="rect">
            <a:avLst/>
          </a:prstGeom>
          <a:noFill/>
          <a:ln>
            <a:noFill/>
          </a:ln>
        </p:spPr>
        <p:txBody>
          <a:bodyPr bIns="91425" tIns="91425" lIns="91425" anchor="t" anchorCtr="0" rIns="91425"/>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p:txBody>
      </p:sp>
      <p:sp>
        <p:nvSpPr>
          <p:cNvPr name="Shape 34" id="34"/>
          <p:cNvSpPr txBox="1"/>
          <p:nvPr>
            <p:ph type="body" idx="2"/>
          </p:nvPr>
        </p:nvSpPr>
        <p:spPr>
          <a:xfrm>
            <a:off y="1435100" x="457200"/>
            <a:ext cy="4691063" cx="3008313"/>
          </a:xfrm>
          <a:prstGeom prst="rect">
            <a:avLst/>
          </a:prstGeom>
          <a:noFill/>
          <a:ln>
            <a:noFill/>
          </a:ln>
        </p:spPr>
        <p:txBody>
          <a:bodyPr bIns="91425" tIns="91425" lIns="91425" anchor="t" anchorCtr="0" rIns="91425"/>
          <a:lstStyle>
            <a:lvl1pPr indent="0" marL="0" rtl="0">
              <a:buFont typeface="Times New Roman"/>
              <a:buNone/>
              <a:defRPr sz="1400"/>
            </a:lvl1pPr>
            <a:lvl2pPr indent="0" marL="457200" rtl="0">
              <a:buFont typeface="Times New Roman"/>
              <a:buNone/>
              <a:defRPr sz="1200"/>
            </a:lvl2pPr>
            <a:lvl3pPr indent="0" marL="914400" rtl="0">
              <a:buFont typeface="Times New Roman"/>
              <a:buNone/>
              <a:defRPr sz="1000"/>
            </a:lvl3pPr>
            <a:lvl4pPr indent="0" marL="1371600" rtl="0">
              <a:buFont typeface="Times New Roman"/>
              <a:buNone/>
              <a:defRPr sz="900"/>
            </a:lvl4pPr>
            <a:lvl5pPr indent="0" marL="1828800" rtl="0">
              <a:buFont typeface="Times New Roman"/>
              <a:buNone/>
              <a:defRPr sz="900"/>
            </a:lvl5pPr>
            <a:lvl6pPr indent="0" marL="2286000" rtl="0">
              <a:buFont typeface="Times New Roman"/>
              <a:buNone/>
              <a:defRPr sz="900"/>
            </a:lvl6pPr>
            <a:lvl7pPr indent="0" marL="2743200" rtl="0">
              <a:buFont typeface="Times New Roman"/>
              <a:buNone/>
              <a:defRPr sz="900"/>
            </a:lvl7pPr>
            <a:lvl8pPr indent="0" marL="3200400" rtl="0">
              <a:buFont typeface="Times New Roman"/>
              <a:buNone/>
              <a:defRPr sz="900"/>
            </a:lvl8pPr>
            <a:lvl9pPr indent="0" marL="3657600" rtl="0">
              <a:buFont typeface="Times New Roman"/>
              <a:buNone/>
              <a:defRPr sz="900"/>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name="Shape 35" id="35"/>
        <p:cNvGrpSpPr/>
        <p:nvPr/>
      </p:nvGrpSpPr>
      <p:grpSpPr>
        <a:xfrm>
          <a:off y="0" x="0"/>
          <a:ext cy="0" cx="0"/>
          <a:chOff y="0" x="0"/>
          <a:chExt cy="0" cx="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name="Shape 36" id="36"/>
        <p:cNvGrpSpPr/>
        <p:nvPr/>
      </p:nvGrpSpPr>
      <p:grpSpPr>
        <a:xfrm>
          <a:off y="0" x="0"/>
          <a:ext cy="0" cx="0"/>
          <a:chOff y="0" x="0"/>
          <a:chExt cy="0" cx="0"/>
        </a:xfrm>
      </p:grpSpPr>
      <p:sp>
        <p:nvSpPr>
          <p:cNvPr name="Shape 37" id="37"/>
          <p:cNvSpPr txBox="1"/>
          <p:nvPr>
            <p:ph type="title"/>
          </p:nvPr>
        </p:nvSpPr>
        <p:spPr>
          <a:xfrm>
            <a:off y="533400" x="457200"/>
            <a:ext cy="1141411" cx="8228012"/>
          </a:xfrm>
          <a:prstGeom prst="rect">
            <a:avLst/>
          </a:prstGeom>
          <a:noFill/>
          <a:ln>
            <a:noFill/>
          </a:ln>
        </p:spPr>
        <p:txBody>
          <a:bodyPr bIns="91425" tIns="91425" lIns="91425" anchor="t" anchorCtr="0" rIns="91425"/>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algn="l" marL="457200" rtl="0">
              <a:spcBef>
                <a:spcPts val="0"/>
              </a:spcBef>
              <a:spcAft>
                <a:spcPts val="0"/>
              </a:spcAft>
              <a:defRPr sz="4400">
                <a:solidFill>
                  <a:srgbClr val="420000"/>
                </a:solidFill>
                <a:latin typeface="Times New Roman"/>
                <a:ea typeface="Times New Roman"/>
                <a:cs typeface="Times New Roman"/>
                <a:sym typeface="Times New Roman"/>
              </a:defRPr>
            </a:lvl6pPr>
            <a:lvl7pPr algn="l" marL="914400" rtl="0">
              <a:spcBef>
                <a:spcPts val="0"/>
              </a:spcBef>
              <a:spcAft>
                <a:spcPts val="0"/>
              </a:spcAft>
              <a:defRPr sz="4400">
                <a:solidFill>
                  <a:srgbClr val="420000"/>
                </a:solidFill>
                <a:latin typeface="Times New Roman"/>
                <a:ea typeface="Times New Roman"/>
                <a:cs typeface="Times New Roman"/>
                <a:sym typeface="Times New Roman"/>
              </a:defRPr>
            </a:lvl7pPr>
            <a:lvl8pPr algn="l" marL="1371600" rtl="0">
              <a:spcBef>
                <a:spcPts val="0"/>
              </a:spcBef>
              <a:spcAft>
                <a:spcPts val="0"/>
              </a:spcAft>
              <a:defRPr sz="4400">
                <a:solidFill>
                  <a:srgbClr val="420000"/>
                </a:solidFill>
                <a:latin typeface="Times New Roman"/>
                <a:ea typeface="Times New Roman"/>
                <a:cs typeface="Times New Roman"/>
                <a:sym typeface="Times New Roman"/>
              </a:defRPr>
            </a:lvl8pPr>
            <a:lvl9pPr algn="l" marL="1828800" rtl="0">
              <a:spcBef>
                <a:spcPts val="0"/>
              </a:spcBef>
              <a:spcAft>
                <a:spcPts val="0"/>
              </a:spcAft>
              <a:defRPr sz="4400">
                <a:solidFill>
                  <a:srgbClr val="420000"/>
                </a:solidFill>
                <a:latin typeface="Times New Roman"/>
                <a:ea typeface="Times New Roman"/>
                <a:cs typeface="Times New Roman"/>
                <a:sym typeface="Times New Roman"/>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TxTwoObj" type="twoTxTwoObj">
  <p:cSld name="twoTxTwoObj">
    <p:spTree>
      <p:nvGrpSpPr>
        <p:cNvPr name="Shape 38" id="38"/>
        <p:cNvGrpSpPr/>
        <p:nvPr/>
      </p:nvGrpSpPr>
      <p:grpSpPr>
        <a:xfrm>
          <a:off y="0" x="0"/>
          <a:ext cy="0" cx="0"/>
          <a:chOff y="0" x="0"/>
          <a:chExt cy="0" cx="0"/>
        </a:xfrm>
      </p:grpSpPr>
      <p:sp>
        <p:nvSpPr>
          <p:cNvPr name="Shape 39" id="39"/>
          <p:cNvSpPr txBox="1"/>
          <p:nvPr>
            <p:ph type="title"/>
          </p:nvPr>
        </p:nvSpPr>
        <p:spPr>
          <a:xfrm>
            <a:off y="274637" x="457200"/>
            <a:ext cy="1143000" cx="8229600"/>
          </a:xfrm>
          <a:prstGeom prst="rect">
            <a:avLst/>
          </a:prstGeom>
          <a:noFill/>
          <a:ln>
            <a:noFill/>
          </a:ln>
        </p:spPr>
        <p:txBody>
          <a:bodyPr bIns="91425" tIns="91425" lIns="91425" anchor="t" anchorCtr="0" rIns="91425"/>
          <a:lstStyle>
            <a:lvl1pPr rtl="0">
              <a:defRPr/>
            </a:lvl1pPr>
            <a:lvl2pPr>
              <a:defRPr/>
            </a:lvl2pPr>
            <a:lvl3pPr>
              <a:defRPr/>
            </a:lvl3pPr>
            <a:lvl4pPr>
              <a:defRPr/>
            </a:lvl4pPr>
            <a:lvl5pPr>
              <a:defRPr/>
            </a:lvl5pPr>
            <a:lvl6pPr>
              <a:defRPr/>
            </a:lvl6pPr>
            <a:lvl7pPr>
              <a:defRPr/>
            </a:lvl7pPr>
            <a:lvl8pPr>
              <a:defRPr/>
            </a:lvl8pPr>
            <a:lvl9pPr>
              <a:defRPr/>
            </a:lvl9pPr>
          </a:lstStyle>
          <a:p/>
        </p:txBody>
      </p:sp>
      <p:sp>
        <p:nvSpPr>
          <p:cNvPr name="Shape 40" id="40"/>
          <p:cNvSpPr txBox="1"/>
          <p:nvPr>
            <p:ph type="body" idx="1"/>
          </p:nvPr>
        </p:nvSpPr>
        <p:spPr>
          <a:xfrm>
            <a:off y="1535112" x="457200"/>
            <a:ext cy="639762" cx="4040187"/>
          </a:xfrm>
          <a:prstGeom prst="rect">
            <a:avLst/>
          </a:prstGeom>
          <a:noFill/>
          <a:ln>
            <a:noFill/>
          </a:ln>
        </p:spPr>
        <p:txBody>
          <a:bodyPr bIns="91425" tIns="91425" lIns="91425" anchor="b" anchorCtr="0" rIns="91425"/>
          <a:lstStyle>
            <a:lvl1pPr indent="0" marL="0" rtl="0">
              <a:buFont typeface="Times New Roman"/>
              <a:buNone/>
              <a:defRPr sz="2400" b="1"/>
            </a:lvl1pPr>
            <a:lvl2pPr indent="0" marL="457200" rtl="0">
              <a:buFont typeface="Times New Roman"/>
              <a:buNone/>
              <a:defRPr sz="2000" b="1"/>
            </a:lvl2pPr>
            <a:lvl3pPr indent="0" marL="914400" rtl="0">
              <a:buFont typeface="Times New Roman"/>
              <a:buNone/>
              <a:defRPr sz="1800" b="1"/>
            </a:lvl3pPr>
            <a:lvl4pPr indent="0" marL="1371600" rtl="0">
              <a:buFont typeface="Times New Roman"/>
              <a:buNone/>
              <a:defRPr sz="1600" b="1"/>
            </a:lvl4pPr>
            <a:lvl5pPr indent="0" marL="1828800" rtl="0">
              <a:buFont typeface="Times New Roman"/>
              <a:buNone/>
              <a:defRPr sz="1600" b="1"/>
            </a:lvl5pPr>
            <a:lvl6pPr indent="0" marL="2286000" rtl="0">
              <a:buFont typeface="Times New Roman"/>
              <a:buNone/>
              <a:defRPr sz="1600" b="1"/>
            </a:lvl6pPr>
            <a:lvl7pPr indent="0" marL="2743200" rtl="0">
              <a:buFont typeface="Times New Roman"/>
              <a:buNone/>
              <a:defRPr sz="1600" b="1"/>
            </a:lvl7pPr>
            <a:lvl8pPr indent="0" marL="3200400" rtl="0">
              <a:buFont typeface="Times New Roman"/>
              <a:buNone/>
              <a:defRPr sz="1600" b="1"/>
            </a:lvl8pPr>
            <a:lvl9pPr indent="0" marL="3657600" rtl="0">
              <a:buFont typeface="Times New Roman"/>
              <a:buNone/>
              <a:defRPr sz="1600" b="1"/>
            </a:lvl9pPr>
          </a:lstStyle>
          <a:p/>
        </p:txBody>
      </p:sp>
      <p:sp>
        <p:nvSpPr>
          <p:cNvPr name="Shape 41" id="41"/>
          <p:cNvSpPr txBox="1"/>
          <p:nvPr>
            <p:ph type="body" idx="2"/>
          </p:nvPr>
        </p:nvSpPr>
        <p:spPr>
          <a:xfrm>
            <a:off y="2174875" x="457200"/>
            <a:ext cy="3951287" cx="4040187"/>
          </a:xfrm>
          <a:prstGeom prst="rect">
            <a:avLst/>
          </a:prstGeom>
          <a:noFill/>
          <a:ln>
            <a:noFill/>
          </a:ln>
        </p:spPr>
        <p:txBody>
          <a:bodyPr bIns="91425" tIns="91425" lIns="91425" anchor="t" anchorCtr="0" rIns="91425"/>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p:txBody>
      </p:sp>
      <p:sp>
        <p:nvSpPr>
          <p:cNvPr name="Shape 42" id="42"/>
          <p:cNvSpPr txBox="1"/>
          <p:nvPr>
            <p:ph type="body" idx="3"/>
          </p:nvPr>
        </p:nvSpPr>
        <p:spPr>
          <a:xfrm>
            <a:off y="1535112" x="4645025"/>
            <a:ext cy="639762" cx="4041774"/>
          </a:xfrm>
          <a:prstGeom prst="rect">
            <a:avLst/>
          </a:prstGeom>
          <a:noFill/>
          <a:ln>
            <a:noFill/>
          </a:ln>
        </p:spPr>
        <p:txBody>
          <a:bodyPr bIns="91425" tIns="91425" lIns="91425" anchor="b" anchorCtr="0" rIns="91425"/>
          <a:lstStyle>
            <a:lvl1pPr indent="0" marL="0" rtl="0">
              <a:buFont typeface="Times New Roman"/>
              <a:buNone/>
              <a:defRPr sz="2400" b="1"/>
            </a:lvl1pPr>
            <a:lvl2pPr indent="0" marL="457200" rtl="0">
              <a:buFont typeface="Times New Roman"/>
              <a:buNone/>
              <a:defRPr sz="2000" b="1"/>
            </a:lvl2pPr>
            <a:lvl3pPr indent="0" marL="914400" rtl="0">
              <a:buFont typeface="Times New Roman"/>
              <a:buNone/>
              <a:defRPr sz="1800" b="1"/>
            </a:lvl3pPr>
            <a:lvl4pPr indent="0" marL="1371600" rtl="0">
              <a:buFont typeface="Times New Roman"/>
              <a:buNone/>
              <a:defRPr sz="1600" b="1"/>
            </a:lvl4pPr>
            <a:lvl5pPr indent="0" marL="1828800" rtl="0">
              <a:buFont typeface="Times New Roman"/>
              <a:buNone/>
              <a:defRPr sz="1600" b="1"/>
            </a:lvl5pPr>
            <a:lvl6pPr indent="0" marL="2286000" rtl="0">
              <a:buFont typeface="Times New Roman"/>
              <a:buNone/>
              <a:defRPr sz="1600" b="1"/>
            </a:lvl6pPr>
            <a:lvl7pPr indent="0" marL="2743200" rtl="0">
              <a:buFont typeface="Times New Roman"/>
              <a:buNone/>
              <a:defRPr sz="1600" b="1"/>
            </a:lvl7pPr>
            <a:lvl8pPr indent="0" marL="3200400" rtl="0">
              <a:buFont typeface="Times New Roman"/>
              <a:buNone/>
              <a:defRPr sz="1600" b="1"/>
            </a:lvl8pPr>
            <a:lvl9pPr indent="0" marL="3657600" rtl="0">
              <a:buFont typeface="Times New Roman"/>
              <a:buNone/>
              <a:defRPr sz="1600" b="1"/>
            </a:lvl9pPr>
          </a:lstStyle>
          <a:p/>
        </p:txBody>
      </p:sp>
      <p:sp>
        <p:nvSpPr>
          <p:cNvPr name="Shape 43" id="43"/>
          <p:cNvSpPr txBox="1"/>
          <p:nvPr>
            <p:ph type="body" idx="4"/>
          </p:nvPr>
        </p:nvSpPr>
        <p:spPr>
          <a:xfrm>
            <a:off y="2174875" x="4645025"/>
            <a:ext cy="3951287" cx="4041774"/>
          </a:xfrm>
          <a:prstGeom prst="rect">
            <a:avLst/>
          </a:prstGeom>
          <a:noFill/>
          <a:ln>
            <a:noFill/>
          </a:ln>
        </p:spPr>
        <p:txBody>
          <a:bodyPr bIns="91425" tIns="91425" lIns="91425" anchor="t" anchorCtr="0" rIns="91425"/>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Obj" type="twoObj">
  <p:cSld name="twoObj">
    <p:spTree>
      <p:nvGrpSpPr>
        <p:cNvPr name="Shape 44" id="44"/>
        <p:cNvGrpSpPr/>
        <p:nvPr/>
      </p:nvGrpSpPr>
      <p:grpSpPr>
        <a:xfrm>
          <a:off y="0" x="0"/>
          <a:ext cy="0" cx="0"/>
          <a:chOff y="0" x="0"/>
          <a:chExt cy="0" cx="0"/>
        </a:xfrm>
      </p:grpSpPr>
      <p:sp>
        <p:nvSpPr>
          <p:cNvPr name="Shape 45" id="45"/>
          <p:cNvSpPr txBox="1"/>
          <p:nvPr>
            <p:ph type="title"/>
          </p:nvPr>
        </p:nvSpPr>
        <p:spPr>
          <a:xfrm>
            <a:off y="533400" x="457200"/>
            <a:ext cy="1141411" cx="8228012"/>
          </a:xfrm>
          <a:prstGeom prst="rect">
            <a:avLst/>
          </a:prstGeom>
          <a:noFill/>
          <a:ln>
            <a:noFill/>
          </a:ln>
        </p:spPr>
        <p:txBody>
          <a:bodyPr bIns="91425" tIns="91425" lIns="91425" anchor="t" anchorCtr="0" rIns="91425"/>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algn="l" marL="457200" rtl="0">
              <a:spcBef>
                <a:spcPts val="0"/>
              </a:spcBef>
              <a:spcAft>
                <a:spcPts val="0"/>
              </a:spcAft>
              <a:defRPr sz="4400">
                <a:solidFill>
                  <a:srgbClr val="420000"/>
                </a:solidFill>
                <a:latin typeface="Times New Roman"/>
                <a:ea typeface="Times New Roman"/>
                <a:cs typeface="Times New Roman"/>
                <a:sym typeface="Times New Roman"/>
              </a:defRPr>
            </a:lvl6pPr>
            <a:lvl7pPr algn="l" marL="914400" rtl="0">
              <a:spcBef>
                <a:spcPts val="0"/>
              </a:spcBef>
              <a:spcAft>
                <a:spcPts val="0"/>
              </a:spcAft>
              <a:defRPr sz="4400">
                <a:solidFill>
                  <a:srgbClr val="420000"/>
                </a:solidFill>
                <a:latin typeface="Times New Roman"/>
                <a:ea typeface="Times New Roman"/>
                <a:cs typeface="Times New Roman"/>
                <a:sym typeface="Times New Roman"/>
              </a:defRPr>
            </a:lvl7pPr>
            <a:lvl8pPr algn="l" marL="1371600" rtl="0">
              <a:spcBef>
                <a:spcPts val="0"/>
              </a:spcBef>
              <a:spcAft>
                <a:spcPts val="0"/>
              </a:spcAft>
              <a:defRPr sz="4400">
                <a:solidFill>
                  <a:srgbClr val="420000"/>
                </a:solidFill>
                <a:latin typeface="Times New Roman"/>
                <a:ea typeface="Times New Roman"/>
                <a:cs typeface="Times New Roman"/>
                <a:sym typeface="Times New Roman"/>
              </a:defRPr>
            </a:lvl8pPr>
            <a:lvl9pPr algn="l" marL="1828800" rtl="0">
              <a:spcBef>
                <a:spcPts val="0"/>
              </a:spcBef>
              <a:spcAft>
                <a:spcPts val="0"/>
              </a:spcAft>
              <a:defRPr sz="4400">
                <a:solidFill>
                  <a:srgbClr val="420000"/>
                </a:solidFill>
                <a:latin typeface="Times New Roman"/>
                <a:ea typeface="Times New Roman"/>
                <a:cs typeface="Times New Roman"/>
                <a:sym typeface="Times New Roman"/>
              </a:defRPr>
            </a:lvl9pPr>
          </a:lstStyle>
          <a:p/>
        </p:txBody>
      </p:sp>
      <p:sp>
        <p:nvSpPr>
          <p:cNvPr name="Shape 46" id="46"/>
          <p:cNvSpPr txBox="1"/>
          <p:nvPr>
            <p:ph type="body" idx="1"/>
          </p:nvPr>
        </p:nvSpPr>
        <p:spPr>
          <a:xfrm>
            <a:off y="1828800" x="457200"/>
            <a:ext cy="4300538" cx="4037013"/>
          </a:xfrm>
          <a:prstGeom prst="rect">
            <a:avLst/>
          </a:prstGeom>
          <a:noFill/>
          <a:ln>
            <a:noFill/>
          </a:ln>
        </p:spPr>
        <p:txBody>
          <a:bodyPr bIns="91425" tIns="91425" lIns="91425" anchor="t" anchorCtr="0" rIns="91425"/>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p:txBody>
      </p:sp>
      <p:sp>
        <p:nvSpPr>
          <p:cNvPr name="Shape 47" id="47"/>
          <p:cNvSpPr txBox="1"/>
          <p:nvPr>
            <p:ph type="body" idx="2"/>
          </p:nvPr>
        </p:nvSpPr>
        <p:spPr>
          <a:xfrm>
            <a:off y="1828800" x="4646612"/>
            <a:ext cy="4300538" cx="4038599"/>
          </a:xfrm>
          <a:prstGeom prst="rect">
            <a:avLst/>
          </a:prstGeom>
          <a:noFill/>
          <a:ln>
            <a:noFill/>
          </a:ln>
        </p:spPr>
        <p:txBody>
          <a:bodyPr bIns="91425" tIns="91425" lIns="91425" anchor="t" anchorCtr="0" rIns="91425"/>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secHead" type="secHead">
  <p:cSld name="secHead">
    <p:spTree>
      <p:nvGrpSpPr>
        <p:cNvPr name="Shape 48" id="48"/>
        <p:cNvGrpSpPr/>
        <p:nvPr/>
      </p:nvGrpSpPr>
      <p:grpSpPr>
        <a:xfrm>
          <a:off y="0" x="0"/>
          <a:ext cy="0" cx="0"/>
          <a:chOff y="0" x="0"/>
          <a:chExt cy="0" cx="0"/>
        </a:xfrm>
      </p:grpSpPr>
      <p:sp>
        <p:nvSpPr>
          <p:cNvPr name="Shape 49" id="49"/>
          <p:cNvSpPr txBox="1"/>
          <p:nvPr>
            <p:ph type="title"/>
          </p:nvPr>
        </p:nvSpPr>
        <p:spPr>
          <a:xfrm>
            <a:off y="4406900" x="722312"/>
            <a:ext cy="1362075" cx="7772400"/>
          </a:xfrm>
          <a:prstGeom prst="rect">
            <a:avLst/>
          </a:prstGeom>
          <a:noFill/>
          <a:ln>
            <a:noFill/>
          </a:ln>
        </p:spPr>
        <p:txBody>
          <a:bodyPr bIns="91425" tIns="91425" lIns="91425" anchor="t" anchorCtr="0" rIns="91425"/>
          <a:lstStyle>
            <a:lvl1pPr algn="l" rtl="0">
              <a:defRPr sz="4000" b="1" cap="small"/>
            </a:lvl1pPr>
            <a:lvl2pPr>
              <a:defRPr/>
            </a:lvl2pPr>
            <a:lvl3pPr>
              <a:defRPr/>
            </a:lvl3pPr>
            <a:lvl4pPr>
              <a:defRPr/>
            </a:lvl4pPr>
            <a:lvl5pPr>
              <a:defRPr/>
            </a:lvl5pPr>
            <a:lvl6pPr>
              <a:defRPr/>
            </a:lvl6pPr>
            <a:lvl7pPr>
              <a:defRPr/>
            </a:lvl7pPr>
            <a:lvl8pPr>
              <a:defRPr/>
            </a:lvl8pPr>
            <a:lvl9pPr>
              <a:defRPr/>
            </a:lvl9pPr>
          </a:lstStyle>
          <a:p/>
        </p:txBody>
      </p:sp>
      <p:sp>
        <p:nvSpPr>
          <p:cNvPr name="Shape 50" id="50"/>
          <p:cNvSpPr txBox="1"/>
          <p:nvPr>
            <p:ph type="body" idx="1"/>
          </p:nvPr>
        </p:nvSpPr>
        <p:spPr>
          <a:xfrm>
            <a:off y="2906713" x="722312"/>
            <a:ext cy="1500187" cx="7772400"/>
          </a:xfrm>
          <a:prstGeom prst="rect">
            <a:avLst/>
          </a:prstGeom>
          <a:noFill/>
          <a:ln>
            <a:noFill/>
          </a:ln>
        </p:spPr>
        <p:txBody>
          <a:bodyPr bIns="91425" tIns="91425" lIns="91425" anchor="b" anchorCtr="0" rIns="91425"/>
          <a:lstStyle>
            <a:lvl1pPr indent="0" marL="0" rtl="0">
              <a:buFont typeface="Times New Roman"/>
              <a:buNone/>
              <a:defRPr sz="2000"/>
            </a:lvl1pPr>
            <a:lvl2pPr indent="0" marL="457200" rtl="0">
              <a:buFont typeface="Times New Roman"/>
              <a:buNone/>
              <a:defRPr sz="1800"/>
            </a:lvl2pPr>
            <a:lvl3pPr indent="0" marL="914400" rtl="0">
              <a:buFont typeface="Times New Roman"/>
              <a:buNone/>
              <a:defRPr sz="1600"/>
            </a:lvl3pPr>
            <a:lvl4pPr indent="0" marL="1371600" rtl="0">
              <a:buFont typeface="Times New Roman"/>
              <a:buNone/>
              <a:defRPr sz="1400"/>
            </a:lvl4pPr>
            <a:lvl5pPr indent="0" marL="1828800" rtl="0">
              <a:buFont typeface="Times New Roman"/>
              <a:buNone/>
              <a:defRPr sz="1400"/>
            </a:lvl5pPr>
            <a:lvl6pPr indent="0" marL="2286000" rtl="0">
              <a:buFont typeface="Times New Roman"/>
              <a:buNone/>
              <a:defRPr sz="1400"/>
            </a:lvl6pPr>
            <a:lvl7pPr indent="0" marL="2743200" rtl="0">
              <a:buFont typeface="Times New Roman"/>
              <a:buNone/>
              <a:defRPr sz="1400"/>
            </a:lvl7pPr>
            <a:lvl8pPr indent="0" marL="3200400" rtl="0">
              <a:buFont typeface="Times New Roman"/>
              <a:buNone/>
              <a:defRPr sz="1400"/>
            </a:lvl8pPr>
            <a:lvl9pPr indent="0" marL="3657600" rtl="0">
              <a:buFont typeface="Times New Roman"/>
              <a:buNone/>
              <a:defRPr sz="1400"/>
            </a:lvl9pPr>
          </a:lstStyle>
          <a:p/>
        </p:txBody>
      </p:sp>
    </p:spTree>
  </p:cSld>
  <p:clrMapOvr>
    <a:masterClrMapping/>
  </p:clrMapOvr>
</p:sldLayout>
</file>

<file path=ppt/slideMasters/_rels/slideMaster1.xml.rels><?xml version="1.0" encoding="UTF-8" standalone="yes"?><Relationships xmlns="http://schemas.openxmlformats.org/package/2006/relationships"><Relationship Type="http://schemas.openxmlformats.org/officeDocument/2006/relationships/theme" Id="rId12" Target="../theme/theme2.xml"/><Relationship Type="http://schemas.openxmlformats.org/officeDocument/2006/relationships/slideLayout" Id="rId2" Target="../slideLayouts/slideLayout2.xml"/><Relationship Type="http://schemas.openxmlformats.org/officeDocument/2006/relationships/slideLayout" Id="rId1" Target="../slideLayouts/slideLayout1.xml"/><Relationship Type="http://schemas.openxmlformats.org/officeDocument/2006/relationships/slideLayout" Id="rId10" Target="../slideLayouts/slideLayout10.xml"/><Relationship Type="http://schemas.openxmlformats.org/officeDocument/2006/relationships/slideLayout" Id="rId4" Target="../slideLayouts/slideLayout4.xml"/><Relationship Type="http://schemas.openxmlformats.org/officeDocument/2006/relationships/slideLayout" Id="rId11" Target="../slideLayouts/slideLayout11.xml"/><Relationship Type="http://schemas.openxmlformats.org/officeDocument/2006/relationships/slideLayout" Id="rId3" Target="../slideLayouts/slideLayout3.xml"/><Relationship Type="http://schemas.openxmlformats.org/officeDocument/2006/relationships/slideLayout" Id="rId9" Target="../slideLayouts/slideLayout9.xml"/><Relationship Type="http://schemas.openxmlformats.org/officeDocument/2006/relationships/slideLayout" Id="rId6" Target="../slideLayouts/slideLayout6.xml"/><Relationship Type="http://schemas.openxmlformats.org/officeDocument/2006/relationships/slideLayout" Id="rId5" Target="../slideLayouts/slideLayout5.xml"/><Relationship Type="http://schemas.openxmlformats.org/officeDocument/2006/relationships/slideLayout" Id="rId8" Target="../slideLayouts/slideLayout8.xml"/><Relationship Type="http://schemas.openxmlformats.org/officeDocument/2006/relationships/slideLayout" Id="rId7"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FFFFFF"/>
        </a:solidFill>
      </p:bgPr>
    </p:bg>
    <p:spTree>
      <p:nvGrpSpPr>
        <p:cNvPr name="Shape 9" id="9"/>
        <p:cNvGrpSpPr/>
        <p:nvPr/>
      </p:nvGrpSpPr>
      <p:grpSpPr>
        <a:xfrm>
          <a:off y="0" x="0"/>
          <a:ext cy="0" cx="0"/>
          <a:chOff y="0" x="0"/>
          <a:chExt cy="0" cx="0"/>
        </a:xfrm>
      </p:grpSpPr>
      <p:sp>
        <p:nvSpPr>
          <p:cNvPr name="Shape 10" id="10"/>
          <p:cNvSpPr txBox="1"/>
          <p:nvPr>
            <p:ph type="title"/>
          </p:nvPr>
        </p:nvSpPr>
        <p:spPr>
          <a:xfrm>
            <a:off y="533400" x="457200"/>
            <a:ext cy="1141411" cx="8228012"/>
          </a:xfrm>
          <a:prstGeom prst="rect">
            <a:avLst/>
          </a:prstGeom>
          <a:noFill/>
          <a:ln>
            <a:noFill/>
          </a:ln>
        </p:spPr>
        <p:txBody>
          <a:bodyPr bIns="91425" tIns="91425" lIns="91425" anchor="b" anchorCtr="0" rIns="91425"/>
          <a:lstStyle>
            <a:lvl1pPr indent="0" marR="0" algn="l" marL="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1pPr>
            <a:lvl2pPr indent="0" marR="0" algn="l" marL="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2pPr>
            <a:lvl3pPr indent="0" marR="0" algn="l" marL="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3pPr>
            <a:lvl4pPr indent="0" marR="0" algn="l" marL="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4pPr>
            <a:lvl5pPr indent="0" marR="0" algn="l" marL="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5pPr>
            <a:lvl6pPr indent="0" marR="0" algn="l" marL="45720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6pPr>
            <a:lvl7pPr indent="0" marR="0" algn="l" marL="91440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7pPr>
            <a:lvl8pPr indent="0" marR="0" algn="l" marL="137160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8pPr>
            <a:lvl9pPr indent="0" marR="0" algn="l" marL="1828800" rtl="0">
              <a:spcBef>
                <a:spcPts val="0"/>
              </a:spcBef>
              <a:spcAft>
                <a:spcPts val="0"/>
              </a:spcAft>
              <a:defRPr i="0" baseline="0" strike="noStrike" sz="4400" b="0" cap="none" u="none">
                <a:solidFill>
                  <a:srgbClr val="420000"/>
                </a:solidFill>
                <a:latin typeface="Times New Roman"/>
                <a:ea typeface="Times New Roman"/>
                <a:cs typeface="Times New Roman"/>
                <a:sym typeface="Times New Roman"/>
              </a:defRPr>
            </a:lvl9pPr>
          </a:lstStyle>
          <a:p/>
        </p:txBody>
      </p:sp>
      <p:sp>
        <p:nvSpPr>
          <p:cNvPr name="Shape 11" id="11"/>
          <p:cNvSpPr txBox="1"/>
          <p:nvPr>
            <p:ph type="body" idx="1"/>
          </p:nvPr>
        </p:nvSpPr>
        <p:spPr>
          <a:xfrm>
            <a:off y="1828800" x="457200"/>
            <a:ext cy="4300536" cx="8228012"/>
          </a:xfrm>
          <a:prstGeom prst="rect">
            <a:avLst/>
          </a:prstGeom>
          <a:noFill/>
          <a:ln>
            <a:noFill/>
          </a:ln>
        </p:spPr>
        <p:txBody>
          <a:bodyPr bIns="91425" tIns="91425" lIns="91425" anchor="t" anchorCtr="0" rIns="91425"/>
          <a:lstStyle>
            <a:lvl1pPr indent="-342900" marR="0" algn="l" marL="342900" rtl="0">
              <a:spcBef>
                <a:spcPts val="800"/>
              </a:spcBef>
              <a:spcAft>
                <a:spcPts val="0"/>
              </a:spcAft>
              <a:defRPr i="0" baseline="0" strike="noStrike" sz="3200" b="0" cap="none" u="none">
                <a:latin typeface="Times New Roman"/>
                <a:ea typeface="Times New Roman"/>
                <a:cs typeface="Times New Roman"/>
                <a:sym typeface="Times New Roman"/>
              </a:defRPr>
            </a:lvl1pPr>
            <a:lvl2pPr indent="-285750" marR="0" algn="l" marL="742950" rtl="0">
              <a:spcBef>
                <a:spcPts val="700"/>
              </a:spcBef>
              <a:spcAft>
                <a:spcPts val="0"/>
              </a:spcAft>
              <a:defRPr i="0" baseline="0" strike="noStrike" sz="2800" b="0" cap="none" u="none">
                <a:latin typeface="Times New Roman"/>
                <a:ea typeface="Times New Roman"/>
                <a:cs typeface="Times New Roman"/>
                <a:sym typeface="Times New Roman"/>
              </a:defRPr>
            </a:lvl2pPr>
            <a:lvl3pPr indent="-228600" marR="0" algn="l" marL="1143000" rtl="0">
              <a:spcBef>
                <a:spcPts val="600"/>
              </a:spcBef>
              <a:spcAft>
                <a:spcPts val="0"/>
              </a:spcAft>
              <a:defRPr i="0" baseline="0" strike="noStrike" sz="2400" b="0" cap="none" u="none">
                <a:latin typeface="Times New Roman"/>
                <a:ea typeface="Times New Roman"/>
                <a:cs typeface="Times New Roman"/>
                <a:sym typeface="Times New Roman"/>
              </a:defRPr>
            </a:lvl3pPr>
            <a:lvl4pPr indent="-228600" marR="0" algn="l" marL="1600200" rtl="0">
              <a:spcBef>
                <a:spcPts val="500"/>
              </a:spcBef>
              <a:spcAft>
                <a:spcPts val="0"/>
              </a:spcAft>
              <a:defRPr i="0" baseline="0" strike="noStrike" sz="2000" b="0" cap="none" u="none">
                <a:latin typeface="Times New Roman"/>
                <a:ea typeface="Times New Roman"/>
                <a:cs typeface="Times New Roman"/>
                <a:sym typeface="Times New Roman"/>
              </a:defRPr>
            </a:lvl4pPr>
            <a:lvl5pPr indent="-228600" marR="0" algn="l" marL="2057400" rtl="0">
              <a:spcBef>
                <a:spcPts val="500"/>
              </a:spcBef>
              <a:spcAft>
                <a:spcPts val="0"/>
              </a:spcAft>
              <a:defRPr i="0" baseline="0" strike="noStrike" sz="2000" b="0" cap="none" u="none">
                <a:latin typeface="Times New Roman"/>
                <a:ea typeface="Times New Roman"/>
                <a:cs typeface="Times New Roman"/>
                <a:sym typeface="Times New Roman"/>
              </a:defRPr>
            </a:lvl5pPr>
            <a:lvl6pPr indent="-228600" marR="0" algn="l" marL="2514600" rtl="0">
              <a:spcBef>
                <a:spcPts val="500"/>
              </a:spcBef>
              <a:spcAft>
                <a:spcPts val="0"/>
              </a:spcAft>
              <a:defRPr i="0" baseline="0" strike="noStrike" sz="2000" b="0" cap="none" u="none">
                <a:latin typeface="Times New Roman"/>
                <a:ea typeface="Times New Roman"/>
                <a:cs typeface="Times New Roman"/>
                <a:sym typeface="Times New Roman"/>
              </a:defRPr>
            </a:lvl6pPr>
            <a:lvl7pPr indent="-228600" marR="0" algn="l" marL="2971800" rtl="0">
              <a:spcBef>
                <a:spcPts val="500"/>
              </a:spcBef>
              <a:spcAft>
                <a:spcPts val="0"/>
              </a:spcAft>
              <a:defRPr i="0" baseline="0" strike="noStrike" sz="2000" b="0" cap="none" u="none">
                <a:latin typeface="Times New Roman"/>
                <a:ea typeface="Times New Roman"/>
                <a:cs typeface="Times New Roman"/>
                <a:sym typeface="Times New Roman"/>
              </a:defRPr>
            </a:lvl7pPr>
            <a:lvl8pPr indent="-228600" marR="0" algn="l" marL="3429000" rtl="0">
              <a:spcBef>
                <a:spcPts val="500"/>
              </a:spcBef>
              <a:spcAft>
                <a:spcPts val="0"/>
              </a:spcAft>
              <a:defRPr i="0" baseline="0" strike="noStrike" sz="2000" b="0" cap="none" u="none">
                <a:latin typeface="Times New Roman"/>
                <a:ea typeface="Times New Roman"/>
                <a:cs typeface="Times New Roman"/>
                <a:sym typeface="Times New Roman"/>
              </a:defRPr>
            </a:lvl8pPr>
            <a:lvl9pPr indent="-228600" marR="0" algn="l" marL="3886200" rtl="0">
              <a:spcBef>
                <a:spcPts val="500"/>
              </a:spcBef>
              <a:spcAft>
                <a:spcPts val="0"/>
              </a:spcAft>
              <a:defRPr i="0" baseline="0" strike="noStrike" sz="2000" b="0" cap="none" u="none">
                <a:latin typeface="Times New Roman"/>
                <a:ea typeface="Times New Roman"/>
                <a:cs typeface="Times New Roman"/>
                <a:sym typeface="Times New Roman"/>
              </a:defRPr>
            </a:lvl9pPr>
          </a:lstStyle>
          <a:p/>
        </p:txBody>
      </p:sp>
      <p:sp>
        <p:nvSpPr>
          <p:cNvPr name="Shape 12" id="12"/>
          <p:cNvSpPr txBox="1"/>
          <p:nvPr>
            <p:ph type="dt" idx="10"/>
          </p:nvPr>
        </p:nvSpPr>
        <p:spPr>
          <a:xfrm>
            <a:off y="6248400" x="457200"/>
            <a:ext cy="455612" cx="1674812"/>
          </a:xfrm>
          <a:prstGeom prst="rect">
            <a:avLst/>
          </a:prstGeom>
          <a:noFill/>
          <a:ln>
            <a:noFill/>
          </a:ln>
        </p:spPr>
        <p:txBody>
          <a:bodyPr bIns="91425" tIns="91425" lIns="91425" anchor="t" anchorCtr="0" rIns="91425"/>
          <a:lstStyle>
            <a:lvl1pPr indent="0" marR="0" algn="l" marL="0" rtl="0">
              <a:defRPr i="0" baseline="0" strike="noStrike" sz="1800" b="0" cap="none" u="none">
                <a:solidFill>
                  <a:schemeClr val="dk1"/>
                </a:solidFill>
                <a:latin typeface="Times New Roman"/>
                <a:ea typeface="Times New Roman"/>
                <a:cs typeface="Times New Roman"/>
                <a:sym typeface="Times New Roman"/>
              </a:defRPr>
            </a:lvl1pPr>
            <a:lvl2pPr indent="0" marR="0" algn="l" marL="457200" rtl="0">
              <a:defRPr i="0" baseline="0" strike="noStrike" sz="1800" b="0" cap="none" u="none">
                <a:solidFill>
                  <a:schemeClr val="dk1"/>
                </a:solidFill>
                <a:latin typeface="Times New Roman"/>
                <a:ea typeface="Times New Roman"/>
                <a:cs typeface="Times New Roman"/>
                <a:sym typeface="Times New Roman"/>
              </a:defRPr>
            </a:lvl2pPr>
            <a:lvl3pPr indent="0" marR="0" algn="l" marL="914400" rtl="0">
              <a:defRPr i="0" baseline="0" strike="noStrike" sz="1800" b="0" cap="none" u="none">
                <a:solidFill>
                  <a:schemeClr val="dk1"/>
                </a:solidFill>
                <a:latin typeface="Times New Roman"/>
                <a:ea typeface="Times New Roman"/>
                <a:cs typeface="Times New Roman"/>
                <a:sym typeface="Times New Roman"/>
              </a:defRPr>
            </a:lvl3pPr>
            <a:lvl4pPr indent="0" marR="0" algn="l" marL="1371600" rtl="0">
              <a:defRPr i="0" baseline="0" strike="noStrike" sz="1800" b="0" cap="none" u="none">
                <a:solidFill>
                  <a:schemeClr val="dk1"/>
                </a:solidFill>
                <a:latin typeface="Times New Roman"/>
                <a:ea typeface="Times New Roman"/>
                <a:cs typeface="Times New Roman"/>
                <a:sym typeface="Times New Roman"/>
              </a:defRPr>
            </a:lvl4pPr>
            <a:lvl5pPr indent="0" marR="0" algn="l" marL="1828800" rtl="0">
              <a:defRPr i="0" baseline="0" strike="noStrike" sz="1800" b="0" cap="none" u="none">
                <a:solidFill>
                  <a:schemeClr val="dk1"/>
                </a:solidFill>
                <a:latin typeface="Times New Roman"/>
                <a:ea typeface="Times New Roman"/>
                <a:cs typeface="Times New Roman"/>
                <a:sym typeface="Times New Roman"/>
              </a:defRPr>
            </a:lvl5pPr>
            <a:lvl6pPr indent="0" marR="0" algn="l" marL="2286000" rtl="0">
              <a:defRPr i="0" baseline="0" strike="noStrike" sz="1800" b="0" cap="none" u="none">
                <a:solidFill>
                  <a:schemeClr val="dk1"/>
                </a:solidFill>
                <a:latin typeface="Times New Roman"/>
                <a:ea typeface="Times New Roman"/>
                <a:cs typeface="Times New Roman"/>
                <a:sym typeface="Times New Roman"/>
              </a:defRPr>
            </a:lvl6pPr>
            <a:lvl7pPr indent="0" marR="0" algn="l" marL="2743200" rtl="0">
              <a:defRPr i="0" baseline="0" strike="noStrike" sz="1800" b="0" cap="none" u="none">
                <a:solidFill>
                  <a:schemeClr val="dk1"/>
                </a:solidFill>
                <a:latin typeface="Times New Roman"/>
                <a:ea typeface="Times New Roman"/>
                <a:cs typeface="Times New Roman"/>
                <a:sym typeface="Times New Roman"/>
              </a:defRPr>
            </a:lvl7pPr>
            <a:lvl8pPr indent="0" marR="0" algn="l" marL="3200400" rtl="0">
              <a:defRPr i="0" baseline="0" strike="noStrike" sz="1800" b="0" cap="none" u="none">
                <a:solidFill>
                  <a:schemeClr val="dk1"/>
                </a:solidFill>
                <a:latin typeface="Times New Roman"/>
                <a:ea typeface="Times New Roman"/>
                <a:cs typeface="Times New Roman"/>
                <a:sym typeface="Times New Roman"/>
              </a:defRPr>
            </a:lvl8pPr>
            <a:lvl9pPr indent="0" marR="0" algn="l" marL="3657600" rtl="0">
              <a:defRPr i="0" baseline="0" strike="noStrike" sz="1800" b="0" cap="none" u="none">
                <a:solidFill>
                  <a:schemeClr val="dk1"/>
                </a:solidFill>
                <a:latin typeface="Times New Roman"/>
                <a:ea typeface="Times New Roman"/>
                <a:cs typeface="Times New Roman"/>
                <a:sym typeface="Times New Roman"/>
              </a:defRPr>
            </a:lvl9pPr>
          </a:lstStyle>
          <a:p/>
        </p:txBody>
      </p:sp>
      <p:sp>
        <p:nvSpPr>
          <p:cNvPr name="Shape 13" id="13"/>
          <p:cNvSpPr txBox="1"/>
          <p:nvPr/>
        </p:nvSpPr>
        <p:spPr>
          <a:xfrm>
            <a:off y="6248400" x="3124200"/>
            <a:ext cy="460374" cx="2895600"/>
          </a:xfrm>
          <a:prstGeom prst="rect">
            <a:avLst/>
          </a:prstGeom>
          <a:noFill/>
          <a:ln>
            <a:noFill/>
          </a:ln>
        </p:spPr>
        <p:txBody>
          <a:bodyPr bIns="45700" tIns="45700" lIns="91425" anchor="ctr" anchorCtr="0" rIns="91425">
            <a:spAutoFit/>
          </a:bodyPr>
          <a:lstStyle/>
          <a:p/>
        </p:txBody>
      </p:sp>
      <p:sp>
        <p:nvSpPr>
          <p:cNvPr name="Shape 14" id="14"/>
          <p:cNvSpPr txBox="1"/>
          <p:nvPr>
            <p:ph type="sldNum" idx="12"/>
          </p:nvPr>
        </p:nvSpPr>
        <p:spPr>
          <a:xfrm>
            <a:off y="6248400" x="6781800"/>
            <a:ext cy="455612" cx="1903411"/>
          </a:xfrm>
          <a:prstGeom prst="rect">
            <a:avLst/>
          </a:prstGeom>
          <a:noFill/>
          <a:ln>
            <a:noFill/>
          </a:ln>
        </p:spPr>
        <p:txBody>
          <a:bodyPr bIns="91425" tIns="91425" lIns="91425" anchor="t" anchorCtr="0" rIns="91425"/>
          <a:lstStyle>
            <a:lvl1pPr indent="0" marR="0" algn="r" marL="0" rtl="0">
              <a:defRPr i="0" baseline="0" strike="noStrike" sz="1000" b="0" cap="none" u="none">
                <a:solidFill>
                  <a:schemeClr val="dk1"/>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p:txBody>
      </p:sp>
      <p:grpSp>
        <p:nvGrpSpPr>
          <p:cNvPr name="Shape 15" id="15"/>
          <p:cNvGrpSpPr/>
          <p:nvPr/>
        </p:nvGrpSpPr>
        <p:grpSpPr>
          <a:xfrm>
            <a:off y="152400" x="279400"/>
            <a:ext cy="1601787" cx="8686800"/>
            <a:chOff y="0" x="0"/>
            <a:chExt cy="1601787" cx="8686800"/>
          </a:xfrm>
        </p:grpSpPr>
        <p:cxnSp>
          <p:nvCxnSpPr>
            <p:cNvPr name="Shape 16" id="16"/>
            <p:cNvCxnSpPr/>
            <p:nvPr/>
          </p:nvCxnSpPr>
          <p:spPr>
            <a:xfrm flipH="1">
              <a:off y="1600200" x="176211"/>
              <a:ext cy="1587" cx="8308974"/>
            </a:xfrm>
            <a:prstGeom prst="straightConnector1">
              <a:avLst/>
            </a:prstGeom>
            <a:noFill/>
            <a:ln w="12600" cap="rnd">
              <a:solidFill>
                <a:srgbClr val="000000"/>
              </a:solidFill>
              <a:prstDash val="solid"/>
              <a:miter/>
              <a:headEnd len="med" type="none" w="med"/>
              <a:tailEnd len="med" type="none" w="med"/>
            </a:ln>
          </p:spPr>
        </p:cxnSp>
        <p:sp>
          <p:nvSpPr>
            <p:cNvPr name="Shape 17" id="17"/>
            <p:cNvSpPr txBox="1"/>
            <p:nvPr/>
          </p:nvSpPr>
          <p:spPr>
            <a:xfrm>
              <a:off y="0" x="8458200"/>
              <a:ext cy="228600" cx="228600"/>
            </a:xfrm>
            <a:prstGeom prst="rect">
              <a:avLst/>
            </a:prstGeom>
            <a:solidFill>
              <a:srgbClr val="660000"/>
            </a:solidFill>
            <a:ln w="12600" cap="rnd">
              <a:solidFill>
                <a:srgbClr val="000000"/>
              </a:solidFill>
              <a:prstDash val="solid"/>
              <a:miter/>
              <a:headEnd len="med" type="none" w="med"/>
              <a:tailEnd len="med" type="none" w="med"/>
            </a:ln>
          </p:spPr>
          <p:txBody>
            <a:bodyPr bIns="45700" tIns="45700" lIns="91425" anchor="ctr" anchorCtr="0" rIns="91425">
              <a:spAutoFit/>
            </a:bodyPr>
            <a:lstStyle/>
            <a:p/>
          </p:txBody>
        </p:sp>
        <p:sp>
          <p:nvSpPr>
            <p:cNvPr name="Shape 18" id="18"/>
            <p:cNvSpPr txBox="1"/>
            <p:nvPr/>
          </p:nvSpPr>
          <p:spPr>
            <a:xfrm>
              <a:off y="0" x="0"/>
              <a:ext cy="228600" cx="8455025"/>
            </a:xfrm>
            <a:prstGeom prst="rect">
              <a:avLst/>
            </a:prstGeom>
            <a:solidFill>
              <a:srgbClr val="999966"/>
            </a:solidFill>
            <a:ln w="12600" cap="rnd">
              <a:solidFill>
                <a:srgbClr val="000000"/>
              </a:solidFill>
              <a:prstDash val="solid"/>
              <a:miter/>
              <a:headEnd len="med" type="none" w="med"/>
              <a:tailEnd len="med" type="none" w="med"/>
            </a:ln>
          </p:spPr>
          <p:txBody>
            <a:bodyPr bIns="45700" tIns="45700" lIns="91425" anchor="ctr" anchorCtr="0" rIns="91425">
              <a:spAutoFit/>
            </a:bodyPr>
            <a:lstStyle/>
            <a:p/>
          </p:txBody>
        </p:sp>
        <p:sp>
          <p:nvSpPr>
            <p:cNvPr name="Shape 19" id="19"/>
            <p:cNvSpPr txBox="1"/>
            <p:nvPr/>
          </p:nvSpPr>
          <p:spPr>
            <a:xfrm>
              <a:off y="228600" x="0"/>
              <a:ext cy="139699" cx="8455025"/>
            </a:xfrm>
            <a:prstGeom prst="rect">
              <a:avLst/>
            </a:prstGeom>
            <a:solidFill>
              <a:srgbClr val="660000"/>
            </a:solidFill>
            <a:ln w="12600" cap="rnd">
              <a:solidFill>
                <a:srgbClr val="000000"/>
              </a:solidFill>
              <a:prstDash val="solid"/>
              <a:miter/>
              <a:headEnd len="med" type="none" w="med"/>
              <a:tailEnd len="med" type="none" w="med"/>
            </a:ln>
          </p:spPr>
          <p:txBody>
            <a:bodyPr bIns="45700" tIns="45700" lIns="91425" anchor="ctr" anchorCtr="0" rIns="91425">
              <a:spAutoFit/>
            </a:bodyPr>
            <a:lstStyle/>
            <a:p/>
          </p:txBody>
        </p:sp>
        <p:sp>
          <p:nvSpPr>
            <p:cNvPr name="Shape 20" id="20"/>
            <p:cNvSpPr txBox="1"/>
            <p:nvPr/>
          </p:nvSpPr>
          <p:spPr>
            <a:xfrm>
              <a:off y="230187" x="8458200"/>
              <a:ext cy="136524" cx="228600"/>
            </a:xfrm>
            <a:prstGeom prst="rect">
              <a:avLst/>
            </a:prstGeom>
            <a:solidFill>
              <a:srgbClr val="999966"/>
            </a:solidFill>
            <a:ln w="12600" cap="rnd">
              <a:solidFill>
                <a:srgbClr val="000000"/>
              </a:solidFill>
              <a:prstDash val="solid"/>
              <a:miter/>
              <a:headEnd len="med" type="none" w="med"/>
              <a:tailEnd len="med" type="none" w="med"/>
            </a:ln>
          </p:spPr>
          <p:txBody>
            <a:bodyPr bIns="45700" tIns="45700" lIns="91425" anchor="ctr" anchorCtr="0" rIns="91425">
              <a:spAutoFit/>
            </a:bodyPr>
            <a:lstStyle/>
            <a:p/>
          </p:txBody>
        </p:sp>
      </p:grpSp>
    </p:spTree>
  </p:cSld>
  <p:clrMap accent6="accent6" tx2="lt2" bg2="dk2" accent5="accent5" tx1="dk1" bg1="lt1" accent4="accent4" accent3="accent3" accent2="accent2" accent1="accent1"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1pPr>
      <a:lvl2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2pPr>
      <a:lvl3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3pPr>
      <a:lvl4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4pPr>
      <a:lvl5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5pPr>
      <a:lvl6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6pPr>
      <a:lvl7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7pPr>
      <a:lvl8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8pPr>
      <a:lvl9pPr marR="0" algn="l" rtl="0">
        <a:lnSpc>
          <a:spcPct val="100000"/>
        </a:lnSpc>
        <a:spcBef>
          <a:spcPts val="0"/>
        </a:spcBef>
        <a:spcAft>
          <a:spcPts val="0"/>
        </a:spcAft>
        <a:buNone/>
        <a:defRPr i="0" baseline="0" strike="noStrike" sz="1400" b="0" cap="none" u="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ype="http://schemas.openxmlformats.org/officeDocument/2006/relationships/notesSlide" Id="rId2" Target="../notesSlides/notesSlide1.xml"/><Relationship Type="http://schemas.openxmlformats.org/officeDocument/2006/relationships/slideLayout" Id="rId1" Target="../slideLayouts/slideLayout5.xml"/></Relationships>
</file>

<file path=ppt/slides/_rels/slide10.xml.rels><?xml version="1.0" encoding="UTF-8" standalone="yes"?><Relationships xmlns="http://schemas.openxmlformats.org/package/2006/relationships"><Relationship Type="http://schemas.openxmlformats.org/officeDocument/2006/relationships/notesSlide" Id="rId2" Target="../notesSlides/notesSlide10.xml"/><Relationship Type="http://schemas.openxmlformats.org/officeDocument/2006/relationships/slideLayout" Id="rId1" Target="../slideLayouts/slideLayout5.xml"/><Relationship Type="http://schemas.openxmlformats.org/officeDocument/2006/relationships/image" Id="rId4" Target="../media/image01.png"/><Relationship Type="http://schemas.openxmlformats.org/officeDocument/2006/relationships/image" Id="rId3" Target="../media/image00.png"/></Relationships>
</file>

<file path=ppt/slides/_rels/slide11.xml.rels><?xml version="1.0" encoding="UTF-8" standalone="yes"?><Relationships xmlns="http://schemas.openxmlformats.org/package/2006/relationships"><Relationship Type="http://schemas.openxmlformats.org/officeDocument/2006/relationships/notesSlide" Id="rId2" Target="../notesSlides/notesSlide11.xml"/><Relationship Type="http://schemas.openxmlformats.org/officeDocument/2006/relationships/slideLayout" Id="rId1" Target="../slideLayouts/slideLayout5.xml"/></Relationships>
</file>

<file path=ppt/slides/_rels/slide12.xml.rels><?xml version="1.0" encoding="UTF-8" standalone="yes"?><Relationships xmlns="http://schemas.openxmlformats.org/package/2006/relationships"><Relationship Type="http://schemas.openxmlformats.org/officeDocument/2006/relationships/notesSlide" Id="rId2" Target="../notesSlides/notesSlide12.xml"/><Relationship Type="http://schemas.openxmlformats.org/officeDocument/2006/relationships/slideLayout" Id="rId1" Target="../slideLayouts/slideLayout5.xml"/></Relationships>
</file>

<file path=ppt/slides/_rels/slide13.xml.rels><?xml version="1.0" encoding="UTF-8" standalone="yes"?><Relationships xmlns="http://schemas.openxmlformats.org/package/2006/relationships"><Relationship Type="http://schemas.openxmlformats.org/officeDocument/2006/relationships/notesSlide" Id="rId2" Target="../notesSlides/notesSlide13.xml"/><Relationship Type="http://schemas.openxmlformats.org/officeDocument/2006/relationships/slideLayout" Id="rId1" Target="../slideLayouts/slideLayout5.xml"/></Relationships>
</file>

<file path=ppt/slides/_rels/slide14.xml.rels><?xml version="1.0" encoding="UTF-8" standalone="yes"?><Relationships xmlns="http://schemas.openxmlformats.org/package/2006/relationships"><Relationship Type="http://schemas.openxmlformats.org/officeDocument/2006/relationships/notesSlide" Id="rId2" Target="../notesSlides/notesSlide14.xml"/><Relationship Type="http://schemas.openxmlformats.org/officeDocument/2006/relationships/slideLayout" Id="rId1" Target="../slideLayouts/slideLayout5.xml"/><Relationship Type="http://schemas.openxmlformats.org/officeDocument/2006/relationships/image" Id="rId3" Target="../media/image02.png"/></Relationships>
</file>

<file path=ppt/slides/_rels/slide15.xml.rels><?xml version="1.0" encoding="UTF-8" standalone="yes"?><Relationships xmlns="http://schemas.openxmlformats.org/package/2006/relationships"><Relationship Type="http://schemas.openxmlformats.org/officeDocument/2006/relationships/notesSlide" Id="rId2" Target="../notesSlides/notesSlide15.xml"/><Relationship Type="http://schemas.openxmlformats.org/officeDocument/2006/relationships/slideLayout" Id="rId1" Target="../slideLayouts/slideLayout5.xml"/></Relationships>
</file>

<file path=ppt/slides/_rels/slide16.xml.rels><?xml version="1.0" encoding="UTF-8" standalone="yes"?><Relationships xmlns="http://schemas.openxmlformats.org/package/2006/relationships"><Relationship Type="http://schemas.openxmlformats.org/officeDocument/2006/relationships/notesSlide" Id="rId2" Target="../notesSlides/notesSlide16.xml"/><Relationship Type="http://schemas.openxmlformats.org/officeDocument/2006/relationships/slideLayout" Id="rId1" Target="../slideLayouts/slideLayout5.xml"/></Relationships>
</file>

<file path=ppt/slides/_rels/slide17.xml.rels><?xml version="1.0" encoding="UTF-8" standalone="yes"?><Relationships xmlns="http://schemas.openxmlformats.org/package/2006/relationships"><Relationship Type="http://schemas.openxmlformats.org/officeDocument/2006/relationships/notesSlide" Id="rId2" Target="../notesSlides/notesSlide17.xml"/><Relationship Type="http://schemas.openxmlformats.org/officeDocument/2006/relationships/slideLayout" Id="rId1" Target="../slideLayouts/slideLayout5.xml"/></Relationships>
</file>

<file path=ppt/slides/_rels/slide18.xml.rels><?xml version="1.0" encoding="UTF-8" standalone="yes"?><Relationships xmlns="http://schemas.openxmlformats.org/package/2006/relationships"><Relationship Type="http://schemas.openxmlformats.org/officeDocument/2006/relationships/notesSlide" Id="rId2" Target="../notesSlides/notesSlide18.xml"/><Relationship Type="http://schemas.openxmlformats.org/officeDocument/2006/relationships/slideLayout" Id="rId1" Target="../slideLayouts/slideLayout5.xml"/></Relationships>
</file>

<file path=ppt/slides/_rels/slide2.xml.rels><?xml version="1.0" encoding="UTF-8" standalone="yes"?><Relationships xmlns="http://schemas.openxmlformats.org/package/2006/relationships"><Relationship Type="http://schemas.openxmlformats.org/officeDocument/2006/relationships/notesSlide" Id="rId2" Target="../notesSlides/notesSlide2.xml"/><Relationship Type="http://schemas.openxmlformats.org/officeDocument/2006/relationships/slideLayout" Id="rId1" Target="../slideLayouts/slideLayout5.xml"/></Relationships>
</file>

<file path=ppt/slides/_rels/slide3.xml.rels><?xml version="1.0" encoding="UTF-8" standalone="yes"?><Relationships xmlns="http://schemas.openxmlformats.org/package/2006/relationships"><Relationship Type="http://schemas.openxmlformats.org/officeDocument/2006/relationships/notesSlide" Id="rId2" Target="../notesSlides/notesSlide3.xml"/><Relationship Type="http://schemas.openxmlformats.org/officeDocument/2006/relationships/slideLayout" Id="rId1" Target="../slideLayouts/slideLayout5.xml"/></Relationships>
</file>

<file path=ppt/slides/_rels/slide4.xml.rels><?xml version="1.0" encoding="UTF-8" standalone="yes"?><Relationships xmlns="http://schemas.openxmlformats.org/package/2006/relationships"><Relationship Type="http://schemas.openxmlformats.org/officeDocument/2006/relationships/notesSlide" Id="rId2" Target="../notesSlides/notesSlide4.xml"/><Relationship Type="http://schemas.openxmlformats.org/officeDocument/2006/relationships/slideLayout" Id="rId1" Target="../slideLayouts/slideLayout5.xml"/><Relationship Type="http://schemas.openxmlformats.org/officeDocument/2006/relationships/hyperlink" Id="rId4" TargetMode="External" Target="http://en.wikipedia.org/wiki/Intel_assembly"/><Relationship Type="http://schemas.openxmlformats.org/officeDocument/2006/relationships/hyperlink" Id="rId3" TargetMode="External" Target="http://en.wikipedia.org/wiki/FLAGS_register"/></Relationships>
</file>

<file path=ppt/slides/_rels/slide5.xml.rels><?xml version="1.0" encoding="UTF-8" standalone="yes"?><Relationships xmlns="http://schemas.openxmlformats.org/package/2006/relationships"><Relationship Type="http://schemas.openxmlformats.org/officeDocument/2006/relationships/notesSlide" Id="rId2" Target="../notesSlides/notesSlide5.xml"/><Relationship Type="http://schemas.openxmlformats.org/officeDocument/2006/relationships/slideLayout" Id="rId1" Target="../slideLayouts/slideLayout5.xml"/></Relationships>
</file>

<file path=ppt/slides/_rels/slide6.xml.rels><?xml version="1.0" encoding="UTF-8" standalone="yes"?><Relationships xmlns="http://schemas.openxmlformats.org/package/2006/relationships"><Relationship Type="http://schemas.openxmlformats.org/officeDocument/2006/relationships/notesSlide" Id="rId2" Target="../notesSlides/notesSlide6.xml"/><Relationship Type="http://schemas.openxmlformats.org/officeDocument/2006/relationships/slideLayout" Id="rId1" Target="../slideLayouts/slideLayout5.xml"/><Relationship Type="http://schemas.openxmlformats.org/officeDocument/2006/relationships/image" Id="rId3" Target="../media/image03.png"/></Relationships>
</file>

<file path=ppt/slides/_rels/slide7.xml.rels><?xml version="1.0" encoding="UTF-8" standalone="yes"?><Relationships xmlns="http://schemas.openxmlformats.org/package/2006/relationships"><Relationship Type="http://schemas.openxmlformats.org/officeDocument/2006/relationships/notesSlide" Id="rId2" Target="../notesSlides/notesSlide7.xml"/><Relationship Type="http://schemas.openxmlformats.org/officeDocument/2006/relationships/slideLayout" Id="rId1" Target="../slideLayouts/slideLayout5.xml"/></Relationships>
</file>

<file path=ppt/slides/_rels/slide8.xml.rels><?xml version="1.0" encoding="UTF-8" standalone="yes"?><Relationships xmlns="http://schemas.openxmlformats.org/package/2006/relationships"><Relationship Type="http://schemas.openxmlformats.org/officeDocument/2006/relationships/notesSlide" Id="rId2" Target="../notesSlides/notesSlide8.xml"/><Relationship Type="http://schemas.openxmlformats.org/officeDocument/2006/relationships/slideLayout" Id="rId1" Target="../slideLayouts/slideLayout5.xml"/></Relationships>
</file>

<file path=ppt/slides/_rels/slide9.xml.rels><?xml version="1.0" encoding="UTF-8" standalone="yes"?><Relationships xmlns="http://schemas.openxmlformats.org/package/2006/relationships"><Relationship Type="http://schemas.openxmlformats.org/officeDocument/2006/relationships/notesSlide" Id="rId2" Target="../notesSlides/notesSlide9.xml"/><Relationship Type="http://schemas.openxmlformats.org/officeDocument/2006/relationships/slideLayout" Id="rId1" Target="../slideLayouts/slideLayout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57" id="57"/>
        <p:cNvGrpSpPr/>
        <p:nvPr/>
      </p:nvGrpSpPr>
      <p:grpSpPr>
        <a:xfrm>
          <a:off y="0" x="0"/>
          <a:ext cy="0" cx="0"/>
          <a:chOff y="0" x="0"/>
          <a:chExt cy="0" cx="0"/>
        </a:xfrm>
      </p:grpSpPr>
      <p:sp>
        <p:nvSpPr>
          <p:cNvPr name="Shape 58" id="58"/>
          <p:cNvSpPr txBox="1"/>
          <p:nvPr/>
        </p:nvSpPr>
        <p:spPr>
          <a:xfrm>
            <a:off y="1997075" x="685800"/>
            <a:ext cy="1738311" cx="7772400"/>
          </a:xfrm>
          <a:prstGeom prst="rect">
            <a:avLst/>
          </a:prstGeom>
          <a:noFill/>
          <a:ln>
            <a:noFill/>
          </a:ln>
        </p:spPr>
        <p:txBody>
          <a:bodyPr bIns="45700" tIns="45700" lIns="91425" anchor="ctr" anchorCtr="0" rIns="91425">
            <a:spAutoFit/>
          </a:bodyPr>
          <a:lstStyle/>
          <a:p>
            <a:pPr indent="0" marR="0" algn="l" marL="0" rtl="0" lvl="0">
              <a:buClr>
                <a:schemeClr val="dk1"/>
              </a:buClr>
              <a:buSzPct val="25000"/>
              <a:buFont typeface="Times New Roman"/>
              <a:buNone/>
            </a:pPr>
            <a:r>
              <a:rPr lang="en_US" i="0" baseline="0" strike="noStrike" sz="5400" b="0" cap="none" u="none">
                <a:solidFill>
                  <a:srgbClr val="420000"/>
                </a:solidFill>
                <a:latin typeface="Times New Roman"/>
                <a:ea typeface="Times New Roman"/>
                <a:cs typeface="Times New Roman"/>
                <a:sym typeface="Times New Roman"/>
              </a:rPr>
              <a:t>Lab 1: Intel 80x86 Architecture</a:t>
            </a:r>
          </a:p>
        </p:txBody>
      </p:sp>
      <p:sp>
        <p:nvSpPr>
          <p:cNvPr name="Shape 59" id="59"/>
          <p:cNvSpPr txBox="1"/>
          <p:nvPr/>
        </p:nvSpPr>
        <p:spPr>
          <a:xfrm>
            <a:off y="4002087" x="1371600"/>
            <a:ext cy="1665287" cx="6400799"/>
          </a:xfrm>
          <a:prstGeom prst="rect">
            <a:avLst/>
          </a:prstGeom>
          <a:noFill/>
          <a:ln>
            <a:noFill/>
          </a:ln>
        </p:spPr>
        <p:txBody>
          <a:bodyPr bIns="45700" tIns="45700" lIns="91425" anchor="t" anchorCtr="0" rIns="91425">
            <a:spAutoFit/>
          </a:bodyPr>
          <a:lstStyle/>
          <a:p>
            <a:pPr indent="0" marR="0" algn="l" marL="0" rtl="0" lvl="0">
              <a:spcBef>
                <a:spcPts val="700"/>
              </a:spcBef>
              <a:buClr>
                <a:schemeClr val="dk1"/>
              </a:buClr>
              <a:buSzPct val="25000"/>
              <a:buFont typeface="Arial"/>
              <a:buNone/>
            </a:pPr>
            <a:r>
              <a:rPr lang="en_US" i="0" baseline="0" strike="noStrike" sz="2800" b="0" cap="none" u="none">
                <a:solidFill>
                  <a:schemeClr val="dk1"/>
                </a:solidFill>
                <a:latin typeface="Arial"/>
                <a:ea typeface="Arial"/>
                <a:cs typeface="Arial"/>
                <a:sym typeface="Arial"/>
              </a:rPr>
              <a:t>COP 3402</a:t>
            </a:r>
          </a:p>
          <a:p>
            <a:pPr indent="0" marR="0" algn="l" marL="0" rtl="0" lvl="0">
              <a:spcBef>
                <a:spcPts val="700"/>
              </a:spcBef>
              <a:buClr>
                <a:schemeClr val="dk1"/>
              </a:buClr>
              <a:buSzPct val="25000"/>
              <a:buFont typeface="Arial"/>
              <a:buNone/>
            </a:pPr>
            <a:r>
              <a:rPr lang="en_US" sz="2800">
                <a:solidFill>
                  <a:schemeClr val="dk1"/>
                </a:solidFill>
              </a:rPr>
              <a:t>Fall</a:t>
            </a:r>
            <a:r>
              <a:rPr lang="en_US" i="0" baseline="0" strike="noStrike" sz="2800" b="0" cap="none" u="none">
                <a:solidFill>
                  <a:schemeClr val="dk1"/>
                </a:solidFill>
                <a:latin typeface="Arial"/>
                <a:ea typeface="Arial"/>
                <a:cs typeface="Arial"/>
                <a:sym typeface="Arial"/>
              </a:rPr>
              <a:t> 2012</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15" id="115"/>
        <p:cNvGrpSpPr/>
        <p:nvPr/>
      </p:nvGrpSpPr>
      <p:grpSpPr>
        <a:xfrm>
          <a:off y="0" x="0"/>
          <a:ext cy="0" cx="0"/>
          <a:chOff y="0" x="0"/>
          <a:chExt cy="0" cx="0"/>
        </a:xfrm>
      </p:grpSpPr>
      <p:sp>
        <p:nvSpPr>
          <p:cNvPr name="Shape 116" id="116"/>
          <p:cNvSpPr txBox="1"/>
          <p:nvPr>
            <p:ph type="title"/>
          </p:nvPr>
        </p:nvSpPr>
        <p:spPr>
          <a:xfrm>
            <a:off y="533400" x="457200"/>
            <a:ext cy="1141411" cx="8228012"/>
          </a:xfrm>
          <a:prstGeom prst="rect">
            <a:avLst/>
          </a:prstGeom>
          <a:noFill/>
          <a:ln>
            <a:noFill/>
          </a:ln>
        </p:spPr>
        <p:txBody>
          <a:bodyPr bIns="46800" tIns="46800" lIns="90000" anchor="b" anchorCtr="0" rIns="90000">
            <a:spAutoFit/>
          </a:bodyPr>
          <a:lstStyle/>
          <a:p>
            <a:pPr indent="0" marR="0" algn="l" marL="0" rtl="0" lvl="0">
              <a:spcBef>
                <a:spcPts val="0"/>
              </a:spcBef>
              <a:spcAft>
                <a:spcPts val="0"/>
              </a:spcAft>
              <a:buClr>
                <a:srgbClr val="420000"/>
              </a:buClr>
              <a:buSzPct val="25000"/>
              <a:buFont typeface="Times New Roman"/>
              <a:buNone/>
            </a:pPr>
            <a:r>
              <a:rPr lang="en_US" i="0" baseline="0" strike="noStrike" sz="4400" b="0" cap="none" u="none">
                <a:solidFill>
                  <a:srgbClr val="420000"/>
                </a:solidFill>
                <a:latin typeface="Times New Roman"/>
                <a:ea typeface="Times New Roman"/>
                <a:cs typeface="Times New Roman"/>
                <a:sym typeface="Times New Roman"/>
              </a:rPr>
              <a:t>Floating Point Singles and Doubles</a:t>
            </a:r>
          </a:p>
        </p:txBody>
      </p:sp>
      <p:sp>
        <p:nvSpPr>
          <p:cNvPr name="Shape 117" id="117"/>
          <p:cNvSpPr txBox="1"/>
          <p:nvPr>
            <p:ph type="body" idx="1"/>
          </p:nvPr>
        </p:nvSpPr>
        <p:spPr>
          <a:xfrm>
            <a:off y="1828800" x="457200"/>
            <a:ext cy="4300536" cx="8228012"/>
          </a:xfrm>
          <a:prstGeom prst="rect">
            <a:avLst/>
          </a:prstGeom>
          <a:noFill/>
          <a:ln>
            <a:noFill/>
          </a:ln>
        </p:spPr>
        <p:txBody>
          <a:bodyPr bIns="46800" tIns="46800" lIns="90000" anchor="t" anchorCtr="0" rIns="90000">
            <a:spAutoFit/>
          </a:bodyPr>
          <a:lstStyle/>
          <a:p>
            <a:pPr indent="0" marR="0" algn="l" marL="0" rtl="0" lvl="0">
              <a:spcBef>
                <a:spcPts val="400"/>
              </a:spcBef>
              <a:buClr>
                <a:srgbClr val="999966"/>
              </a:buClr>
              <a:buSzPct val="74404"/>
              <a:buFont typeface="Arial"/>
              <a:buChar char="•"/>
            </a:pPr>
            <a:r>
              <a:rPr lang="en_US" i="0" baseline="0" strike="noStrike" sz="2800" b="0" cap="none" u="none">
                <a:solidFill>
                  <a:srgbClr val="000000"/>
                </a:solidFill>
                <a:latin typeface="Times New Roman"/>
                <a:ea typeface="Times New Roman"/>
                <a:cs typeface="Times New Roman"/>
                <a:sym typeface="Times New Roman"/>
              </a:rPr>
              <a:t>Single Value = (−1)</a:t>
            </a:r>
            <a:r>
              <a:rPr lang="en_US" i="0" baseline="30000" strike="noStrike" sz="2800" b="0" cap="none" u="none">
                <a:solidFill>
                  <a:srgbClr val="000000"/>
                </a:solidFill>
                <a:latin typeface="Times New Roman"/>
                <a:ea typeface="Times New Roman"/>
                <a:cs typeface="Times New Roman"/>
                <a:sym typeface="Times New Roman"/>
              </a:rPr>
              <a:t>sign</a:t>
            </a:r>
            <a:r>
              <a:rPr lang="en_US" i="0" baseline="0" strike="noStrike" sz="2800" b="0" cap="none" u="none">
                <a:solidFill>
                  <a:srgbClr val="000000"/>
                </a:solidFill>
                <a:latin typeface="Times New Roman"/>
                <a:ea typeface="Times New Roman"/>
                <a:cs typeface="Times New Roman"/>
                <a:sym typeface="Times New Roman"/>
              </a:rPr>
              <a:t> × (1.</a:t>
            </a:r>
            <a:r>
              <a:rPr lang="en_US" i="0" baseline="-25000" strike="noStrike" sz="2800" b="0" cap="none" u="none">
                <a:solidFill>
                  <a:srgbClr val="000000"/>
                </a:solidFill>
                <a:latin typeface="Times New Roman"/>
                <a:ea typeface="Times New Roman"/>
                <a:cs typeface="Times New Roman"/>
                <a:sym typeface="Times New Roman"/>
              </a:rPr>
              <a:t>fraction part</a:t>
            </a:r>
            <a:r>
              <a:rPr lang="en_US" i="0" baseline="0" strike="noStrike" sz="2800" b="0" cap="none" u="none">
                <a:solidFill>
                  <a:srgbClr val="000000"/>
                </a:solidFill>
                <a:latin typeface="Times New Roman"/>
                <a:ea typeface="Times New Roman"/>
                <a:cs typeface="Times New Roman"/>
                <a:sym typeface="Times New Roman"/>
              </a:rPr>
              <a:t>) × 2</a:t>
            </a:r>
            <a:r>
              <a:rPr lang="en_US" i="0" baseline="30000" strike="noStrike" sz="2800" b="0" cap="none" u="none">
                <a:solidFill>
                  <a:srgbClr val="000000"/>
                </a:solidFill>
                <a:latin typeface="Times New Roman"/>
                <a:ea typeface="Times New Roman"/>
                <a:cs typeface="Times New Roman"/>
                <a:sym typeface="Times New Roman"/>
              </a:rPr>
              <a:t>e-127</a:t>
            </a:r>
          </a:p>
          <a:p>
            <a:pPr indent="0" marR="0" algn="l" marL="457200" rtl="0" lvl="1">
              <a:spcBef>
                <a:spcPts val="400"/>
              </a:spcBef>
              <a:buClr>
                <a:srgbClr val="999966"/>
              </a:buClr>
              <a:buSzPct val="74999"/>
              <a:buFont typeface="Arial"/>
              <a:buChar char="•"/>
            </a:pPr>
            <a:r>
              <a:rPr lang="en_US" i="0" baseline="0" strike="noStrike" sz="2000" b="0" cap="none" u="none">
                <a:solidFill>
                  <a:srgbClr val="000000"/>
                </a:solidFill>
                <a:latin typeface="Times New Roman"/>
                <a:ea typeface="Times New Roman"/>
                <a:cs typeface="Times New Roman"/>
                <a:sym typeface="Times New Roman"/>
              </a:rPr>
              <a:t>Max value ≈ 3.40×10</a:t>
            </a:r>
            <a:r>
              <a:rPr lang="en_US" i="0" baseline="30000" strike="noStrike" sz="2000" b="0" cap="none" u="none">
                <a:solidFill>
                  <a:srgbClr val="000000"/>
                </a:solidFill>
                <a:latin typeface="Times New Roman"/>
                <a:ea typeface="Times New Roman"/>
                <a:cs typeface="Times New Roman"/>
                <a:sym typeface="Times New Roman"/>
              </a:rPr>
              <a:t>38</a:t>
            </a:r>
            <a:r>
              <a:rPr lang="en_US" i="0" baseline="0" strike="noStrike" sz="2000" b="0" cap="none" u="none">
                <a:solidFill>
                  <a:srgbClr val="000000"/>
                </a:solidFill>
                <a:latin typeface="Times New Roman"/>
                <a:ea typeface="Times New Roman"/>
                <a:cs typeface="Times New Roman"/>
                <a:sym typeface="Times New Roman"/>
              </a:rPr>
              <a:t>, Min value ≈ 1.18×10</a:t>
            </a:r>
            <a:r>
              <a:rPr lang="en_US" i="0" baseline="30000" strike="noStrike" sz="2000" b="0" cap="none" u="none">
                <a:solidFill>
                  <a:srgbClr val="000000"/>
                </a:solidFill>
                <a:latin typeface="Times New Roman"/>
                <a:ea typeface="Times New Roman"/>
                <a:cs typeface="Times New Roman"/>
                <a:sym typeface="Times New Roman"/>
              </a:rPr>
              <a:t>-38</a:t>
            </a:r>
          </a:p>
          <a:p>
            <a:pPr indent="0" marR="0" algn="l" marL="0" rtl="0" lvl="0">
              <a:spcBef>
                <a:spcPts val="400"/>
              </a:spcBef>
              <a:buClr>
                <a:srgbClr val="999966"/>
              </a:buClr>
              <a:buSzPct val="74404"/>
              <a:buFont typeface="Arial"/>
              <a:buChar char="•"/>
            </a:pPr>
            <a:r>
              <a:rPr lang="en_US" i="0" baseline="0" strike="noStrike" sz="2800" b="0" cap="none" u="none">
                <a:solidFill>
                  <a:srgbClr val="000000"/>
                </a:solidFill>
                <a:latin typeface="Times New Roman"/>
                <a:ea typeface="Times New Roman"/>
                <a:cs typeface="Times New Roman"/>
                <a:sym typeface="Times New Roman"/>
              </a:rPr>
              <a:t>Double Value = (−1)</a:t>
            </a:r>
            <a:r>
              <a:rPr lang="en_US" i="0" baseline="30000" strike="noStrike" sz="2800" b="0" cap="none" u="none">
                <a:solidFill>
                  <a:srgbClr val="000000"/>
                </a:solidFill>
                <a:latin typeface="Times New Roman"/>
                <a:ea typeface="Times New Roman"/>
                <a:cs typeface="Times New Roman"/>
                <a:sym typeface="Times New Roman"/>
              </a:rPr>
              <a:t>sign</a:t>
            </a:r>
            <a:r>
              <a:rPr lang="en_US" i="0" baseline="0" strike="noStrike" sz="2800" b="0" cap="none" u="none">
                <a:solidFill>
                  <a:srgbClr val="000000"/>
                </a:solidFill>
                <a:latin typeface="Times New Roman"/>
                <a:ea typeface="Times New Roman"/>
                <a:cs typeface="Times New Roman"/>
                <a:sym typeface="Times New Roman"/>
              </a:rPr>
              <a:t> × (1.</a:t>
            </a:r>
            <a:r>
              <a:rPr lang="en_US" i="0" baseline="-25000" strike="noStrike" sz="2800" b="0" cap="none" u="none">
                <a:solidFill>
                  <a:srgbClr val="000000"/>
                </a:solidFill>
                <a:latin typeface="Times New Roman"/>
                <a:ea typeface="Times New Roman"/>
                <a:cs typeface="Times New Roman"/>
                <a:sym typeface="Times New Roman"/>
              </a:rPr>
              <a:t>fraction part</a:t>
            </a:r>
            <a:r>
              <a:rPr lang="en_US" i="0" baseline="0" strike="noStrike" sz="2800" b="0" cap="none" u="none">
                <a:solidFill>
                  <a:srgbClr val="000000"/>
                </a:solidFill>
                <a:latin typeface="Times New Roman"/>
                <a:ea typeface="Times New Roman"/>
                <a:cs typeface="Times New Roman"/>
                <a:sym typeface="Times New Roman"/>
              </a:rPr>
              <a:t>) × 2</a:t>
            </a:r>
            <a:r>
              <a:rPr lang="en_US" i="0" baseline="30000" strike="noStrike" sz="2800" b="0" cap="none" u="none">
                <a:solidFill>
                  <a:srgbClr val="000000"/>
                </a:solidFill>
                <a:latin typeface="Times New Roman"/>
                <a:ea typeface="Times New Roman"/>
                <a:cs typeface="Times New Roman"/>
                <a:sym typeface="Times New Roman"/>
              </a:rPr>
              <a:t>e-1023</a:t>
            </a:r>
          </a:p>
          <a:p>
            <a:pPr indent="0" marR="0" algn="l" marL="457200" rtl="0" lvl="1">
              <a:spcBef>
                <a:spcPts val="400"/>
              </a:spcBef>
              <a:buClr>
                <a:srgbClr val="999966"/>
              </a:buClr>
              <a:buSzPct val="74999"/>
              <a:buFont typeface="Arial"/>
              <a:buChar char="•"/>
            </a:pPr>
            <a:r>
              <a:rPr lang="en_US" i="0" baseline="0" strike="noStrike" sz="2000" b="0" cap="none" u="none">
                <a:solidFill>
                  <a:srgbClr val="000000"/>
                </a:solidFill>
                <a:latin typeface="Times New Roman"/>
                <a:ea typeface="Times New Roman"/>
                <a:cs typeface="Times New Roman"/>
                <a:sym typeface="Times New Roman"/>
              </a:rPr>
              <a:t>Max value ≈ 1.79×10</a:t>
            </a:r>
            <a:r>
              <a:rPr lang="en_US" i="0" baseline="30000" strike="noStrike" sz="2000" b="0" cap="none" u="none">
                <a:solidFill>
                  <a:srgbClr val="000000"/>
                </a:solidFill>
                <a:latin typeface="Times New Roman"/>
                <a:ea typeface="Times New Roman"/>
                <a:cs typeface="Times New Roman"/>
                <a:sym typeface="Times New Roman"/>
              </a:rPr>
              <a:t>308</a:t>
            </a:r>
            <a:r>
              <a:rPr lang="en_US" i="0" baseline="0" strike="noStrike" sz="2000" b="0" cap="none" u="none">
                <a:solidFill>
                  <a:srgbClr val="000000"/>
                </a:solidFill>
                <a:latin typeface="Times New Roman"/>
                <a:ea typeface="Times New Roman"/>
                <a:cs typeface="Times New Roman"/>
                <a:sym typeface="Times New Roman"/>
              </a:rPr>
              <a:t>, Min value ≈ 2.23×10</a:t>
            </a:r>
            <a:r>
              <a:rPr lang="en_US" i="0" baseline="30000" strike="noStrike" sz="2000" b="0" cap="none" u="none">
                <a:solidFill>
                  <a:srgbClr val="000000"/>
                </a:solidFill>
                <a:latin typeface="Times New Roman"/>
                <a:ea typeface="Times New Roman"/>
                <a:cs typeface="Times New Roman"/>
                <a:sym typeface="Times New Roman"/>
              </a:rPr>
              <a:t>-308</a:t>
            </a:r>
          </a:p>
          <a:p>
            <a:r>
              <a:t/>
            </a:r>
          </a:p>
        </p:txBody>
      </p:sp>
      <p:sp>
        <p:nvSpPr>
          <p:cNvPr name="Shape 118" id="118"/>
          <p:cNvSpPr/>
          <p:nvPr/>
        </p:nvSpPr>
        <p:spPr>
          <a:xfrm>
            <a:off y="3733800" x="838200"/>
            <a:ext cy="952500" cx="7493000"/>
          </a:xfrm>
          <a:prstGeom prst="rect">
            <a:avLst/>
          </a:prstGeom>
          <a:blipFill>
            <a:blip r:embed="rId3"/>
            <a:stretch>
              <a:fillRect/>
            </a:stretch>
          </a:blipFill>
        </p:spPr>
      </p:sp>
      <p:sp>
        <p:nvSpPr>
          <p:cNvPr name="Shape 119" id="119"/>
          <p:cNvSpPr/>
          <p:nvPr/>
        </p:nvSpPr>
        <p:spPr>
          <a:xfrm>
            <a:off y="4724400" x="609600"/>
            <a:ext cy="1587500" cx="7848600"/>
          </a:xfrm>
          <a:prstGeom prst="rect">
            <a:avLst/>
          </a:prstGeom>
          <a:blipFill>
            <a:blip r:embed="rId4"/>
            <a:stretch>
              <a:fillRect/>
            </a:stretch>
          </a:blipFill>
        </p:spPr>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23" id="123"/>
        <p:cNvGrpSpPr/>
        <p:nvPr/>
      </p:nvGrpSpPr>
      <p:grpSpPr>
        <a:xfrm>
          <a:off y="0" x="0"/>
          <a:ext cy="0" cx="0"/>
          <a:chOff y="0" x="0"/>
          <a:chExt cy="0" cx="0"/>
        </a:xfrm>
      </p:grpSpPr>
      <p:sp>
        <p:nvSpPr>
          <p:cNvPr name="Shape 124" id="124"/>
          <p:cNvSpPr txBox="1"/>
          <p:nvPr>
            <p:ph type="title"/>
          </p:nvPr>
        </p:nvSpPr>
        <p:spPr>
          <a:xfrm>
            <a:off y="533400" x="457200"/>
            <a:ext cy="1141411" cx="8228012"/>
          </a:xfrm>
          <a:prstGeom prst="rect">
            <a:avLst/>
          </a:prstGeom>
          <a:noFill/>
          <a:ln>
            <a:noFill/>
          </a:ln>
        </p:spPr>
        <p:txBody>
          <a:bodyPr bIns="46800" tIns="46800" lIns="90000" anchor="b" anchorCtr="0" rIns="90000">
            <a:spAutoFit/>
          </a:bodyPr>
          <a:lstStyle/>
          <a:p>
            <a:pPr indent="0" marR="0" algn="l" marL="0" rtl="0" lvl="0">
              <a:spcBef>
                <a:spcPts val="0"/>
              </a:spcBef>
              <a:spcAft>
                <a:spcPts val="0"/>
              </a:spcAft>
              <a:buClr>
                <a:srgbClr val="420000"/>
              </a:buClr>
              <a:buSzPct val="25000"/>
              <a:buFont typeface="Times New Roman"/>
              <a:buNone/>
            </a:pPr>
            <a:r>
              <a:rPr lang="en_US" i="0" baseline="0" strike="noStrike" sz="4400" b="0" cap="none" u="none">
                <a:solidFill>
                  <a:srgbClr val="420000"/>
                </a:solidFill>
                <a:latin typeface="Times New Roman"/>
                <a:ea typeface="Times New Roman"/>
                <a:cs typeface="Times New Roman"/>
                <a:sym typeface="Times New Roman"/>
              </a:rPr>
              <a:t>x86 Assembly Language</a:t>
            </a:r>
          </a:p>
        </p:txBody>
      </p:sp>
      <p:sp>
        <p:nvSpPr>
          <p:cNvPr name="Shape 125" id="125"/>
          <p:cNvSpPr txBox="1"/>
          <p:nvPr>
            <p:ph type="body" idx="1"/>
          </p:nvPr>
        </p:nvSpPr>
        <p:spPr>
          <a:xfrm>
            <a:off y="1828800" x="457200"/>
            <a:ext cy="4648199" cx="8534399"/>
          </a:xfrm>
          <a:prstGeom prst="rect">
            <a:avLst/>
          </a:prstGeom>
          <a:noFill/>
          <a:ln>
            <a:noFill/>
          </a:ln>
        </p:spPr>
        <p:txBody>
          <a:bodyPr bIns="46800" tIns="46800" lIns="90000" anchor="t" anchorCtr="0" rIns="90000">
            <a:spAutoFit/>
          </a:bodyPr>
          <a:lstStyle/>
          <a:p>
            <a:pPr indent="0" marR="0" algn="l" marL="0" rtl="0" lvl="0">
              <a:spcBef>
                <a:spcPts val="700"/>
              </a:spcBef>
              <a:buClr>
                <a:schemeClr val="dk1"/>
              </a:buClr>
              <a:buSzPct val="70312"/>
              <a:buFont typeface="Arial"/>
              <a:buChar char="•"/>
            </a:pPr>
            <a:r>
              <a:rPr lang="en_US" i="0" baseline="0" strike="noStrike" sz="3200" b="1" cap="none" u="none">
                <a:solidFill>
                  <a:srgbClr val="000000"/>
                </a:solidFill>
                <a:latin typeface="Times New Roman"/>
                <a:ea typeface="Times New Roman"/>
                <a:cs typeface="Times New Roman"/>
                <a:sym typeface="Times New Roman"/>
              </a:rPr>
              <a:t>Instructions</a:t>
            </a:r>
            <a:r>
              <a:rPr lang="en_US" i="0" baseline="0" strike="noStrike" sz="2800" b="1" cap="none" u="none">
                <a:solidFill>
                  <a:srgbClr val="000000"/>
                </a:solidFill>
                <a:latin typeface="Times New Roman"/>
                <a:ea typeface="Times New Roman"/>
                <a:cs typeface="Times New Roman"/>
                <a:sym typeface="Times New Roman"/>
              </a:rPr>
              <a:t>:</a:t>
            </a:r>
          </a:p>
          <a:p>
            <a:pPr indent="0" marR="0" algn="l" marL="457200" rtl="0" lvl="1">
              <a:spcBef>
                <a:spcPts val="600"/>
              </a:spcBef>
              <a:buClr>
                <a:srgbClr val="999966"/>
              </a:buClr>
              <a:buSzPct val="74404"/>
              <a:buFont typeface="Arial"/>
              <a:buChar char="•"/>
            </a:pPr>
            <a:r>
              <a:rPr lang="en_US" i="0" baseline="0" strike="noStrike" sz="2800" b="0" cap="none" u="none">
                <a:solidFill>
                  <a:srgbClr val="000000"/>
                </a:solidFill>
                <a:latin typeface="Times New Roman"/>
                <a:ea typeface="Times New Roman"/>
                <a:cs typeface="Times New Roman"/>
                <a:sym typeface="Times New Roman"/>
              </a:rPr>
              <a:t>Assembly language instructions directly converted to object code (byte code)</a:t>
            </a:r>
          </a:p>
          <a:p>
            <a:pPr indent="0" marR="0" algn="l" marL="457200" rtl="0" lvl="1">
              <a:spcBef>
                <a:spcPts val="600"/>
              </a:spcBef>
              <a:buClr>
                <a:srgbClr val="999966"/>
              </a:buClr>
              <a:buSzPct val="74404"/>
              <a:buFont typeface="Arial"/>
              <a:buChar char="•"/>
            </a:pPr>
            <a:r>
              <a:rPr lang="en_US" i="0" baseline="0" strike="noStrike" sz="2800" b="0" cap="none" u="none">
                <a:solidFill>
                  <a:srgbClr val="000000"/>
                </a:solidFill>
                <a:latin typeface="Times New Roman"/>
                <a:ea typeface="Times New Roman"/>
                <a:cs typeface="Times New Roman"/>
                <a:sym typeface="Times New Roman"/>
              </a:rPr>
              <a:t>Typically take the form of</a:t>
            </a:r>
          </a:p>
          <a:p>
            <a:pPr indent="0" marR="0" algn="l" marL="914400" rtl="0" lvl="2">
              <a:buClr>
                <a:srgbClr val="999966"/>
              </a:buClr>
              <a:buSzPct val="76388"/>
              <a:buFont typeface="Arial"/>
              <a:buChar char="•"/>
            </a:pPr>
            <a:r>
              <a:rPr lang="en_US" i="0" baseline="0" strike="noStrike" sz="2400" b="0" cap="none" u="none">
                <a:solidFill>
                  <a:srgbClr val="000000"/>
                </a:solidFill>
                <a:latin typeface="Courier New"/>
                <a:ea typeface="Courier New"/>
                <a:cs typeface="Courier New"/>
                <a:sym typeface="Courier New"/>
              </a:rPr>
              <a:t>Mnemonic Operand1(trgt), Operand2(src), [Op3], [Op4]</a:t>
            </a:r>
          </a:p>
          <a:p>
            <a:pPr indent="0" marR="0" algn="l" marL="457200" rtl="0" lvl="1">
              <a:buClr>
                <a:srgbClr val="999966"/>
              </a:buClr>
              <a:buSzPct val="74404"/>
              <a:buFont typeface="Arial"/>
              <a:buChar char="•"/>
            </a:pPr>
            <a:r>
              <a:rPr lang="en_US" i="0" baseline="0" strike="noStrike" sz="2800" b="0" cap="none" u="none">
                <a:solidFill>
                  <a:srgbClr val="000000"/>
                </a:solidFill>
                <a:latin typeface="Times New Roman"/>
                <a:ea typeface="Times New Roman"/>
                <a:cs typeface="Times New Roman"/>
                <a:sym typeface="Times New Roman"/>
              </a:rPr>
              <a:t>Typically 1 byte (but can be 2) for mnemonic opcode</a:t>
            </a:r>
          </a:p>
          <a:p>
            <a:pPr indent="0" marR="0" algn="l" marL="457200" rtl="0" lvl="1">
              <a:spcBef>
                <a:spcPts val="600"/>
              </a:spcBef>
              <a:buClr>
                <a:srgbClr val="999966"/>
              </a:buClr>
              <a:buSzPct val="74404"/>
              <a:buFont typeface="Arial"/>
              <a:buChar char="•"/>
            </a:pPr>
            <a:r>
              <a:rPr lang="en_US" i="0" baseline="0" strike="noStrike" sz="2800" b="0" cap="none" u="none">
                <a:solidFill>
                  <a:srgbClr val="000000"/>
                </a:solidFill>
                <a:latin typeface="Times New Roman"/>
                <a:ea typeface="Times New Roman"/>
                <a:cs typeface="Times New Roman"/>
                <a:sym typeface="Times New Roman"/>
              </a:rPr>
              <a:t>Example:</a:t>
            </a:r>
          </a:p>
          <a:p>
            <a:pPr indent="0" marR="0" algn="l" marL="914400" rtl="0" lvl="2">
              <a:buClr>
                <a:srgbClr val="999966"/>
              </a:buClr>
              <a:buSzPct val="76388"/>
              <a:buFont typeface="Arial"/>
              <a:buChar char="•"/>
            </a:pPr>
            <a:r>
              <a:rPr lang="en_US" i="0" baseline="0" strike="noStrike" sz="2400" b="0" cap="none" u="none">
                <a:solidFill>
                  <a:srgbClr val="000000"/>
                </a:solidFill>
                <a:latin typeface="Courier New"/>
                <a:ea typeface="Courier New"/>
                <a:cs typeface="Courier New"/>
                <a:sym typeface="Courier New"/>
              </a:rPr>
              <a:t>add eax, 158 </a:t>
            </a:r>
            <a:r>
              <a:rPr lang="en_US" i="0" baseline="0" strike="noStrike" sz="2400" b="0" cap="none" u="none">
                <a:solidFill>
                  <a:srgbClr val="000000"/>
                </a:solidFill>
                <a:latin typeface="Times New Roman"/>
                <a:ea typeface="Times New Roman"/>
                <a:cs typeface="Times New Roman"/>
                <a:sym typeface="Times New Roman"/>
              </a:rPr>
              <a:t>(Adds 158 to whatever is in the EAX register)</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29" id="129"/>
        <p:cNvGrpSpPr/>
        <p:nvPr/>
      </p:nvGrpSpPr>
      <p:grpSpPr>
        <a:xfrm>
          <a:off y="0" x="0"/>
          <a:ext cy="0" cx="0"/>
          <a:chOff y="0" x="0"/>
          <a:chExt cy="0" cx="0"/>
        </a:xfrm>
      </p:grpSpPr>
      <p:sp>
        <p:nvSpPr>
          <p:cNvPr name="Shape 130" id="130"/>
          <p:cNvSpPr txBox="1"/>
          <p:nvPr>
            <p:ph type="title"/>
          </p:nvPr>
        </p:nvSpPr>
        <p:spPr>
          <a:xfrm>
            <a:off y="533400" x="457200"/>
            <a:ext cy="1141411" cx="8228012"/>
          </a:xfrm>
          <a:prstGeom prst="rect">
            <a:avLst/>
          </a:prstGeom>
          <a:noFill/>
          <a:ln>
            <a:noFill/>
          </a:ln>
        </p:spPr>
        <p:txBody>
          <a:bodyPr bIns="46800" tIns="46800" lIns="90000" anchor="b" anchorCtr="0" rIns="90000">
            <a:spAutoFit/>
          </a:bodyPr>
          <a:lstStyle/>
          <a:p>
            <a:pPr indent="0" marR="0" algn="l" marL="0" rtl="0" lvl="0">
              <a:spcBef>
                <a:spcPts val="0"/>
              </a:spcBef>
              <a:spcAft>
                <a:spcPts val="0"/>
              </a:spcAft>
              <a:buClr>
                <a:srgbClr val="420000"/>
              </a:buClr>
              <a:buSzPct val="25000"/>
              <a:buFont typeface="Times New Roman"/>
              <a:buNone/>
            </a:pPr>
            <a:r>
              <a:rPr lang="en_US" i="0" baseline="0" strike="noStrike" sz="4400" b="0" cap="none" u="none">
                <a:solidFill>
                  <a:srgbClr val="420000"/>
                </a:solidFill>
                <a:latin typeface="Times New Roman"/>
                <a:ea typeface="Times New Roman"/>
                <a:cs typeface="Times New Roman"/>
                <a:sym typeface="Times New Roman"/>
              </a:rPr>
              <a:t>x86 Instruction Set &amp; Addressing</a:t>
            </a:r>
          </a:p>
        </p:txBody>
      </p:sp>
      <p:sp>
        <p:nvSpPr>
          <p:cNvPr name="Shape 131" id="131"/>
          <p:cNvSpPr txBox="1"/>
          <p:nvPr>
            <p:ph type="body" idx="1"/>
          </p:nvPr>
        </p:nvSpPr>
        <p:spPr>
          <a:xfrm>
            <a:off y="1828800" x="457200"/>
            <a:ext cy="4724400" cx="8228012"/>
          </a:xfrm>
          <a:prstGeom prst="rect">
            <a:avLst/>
          </a:prstGeom>
          <a:noFill/>
          <a:ln>
            <a:noFill/>
          </a:ln>
        </p:spPr>
        <p:txBody>
          <a:bodyPr bIns="46800" tIns="46800" lIns="90000" anchor="t" anchorCtr="0" rIns="90000">
            <a:spAutoFit/>
          </a:bodyPr>
          <a:lstStyle/>
          <a:p>
            <a:pPr indent="0" marR="0" algn="l" marL="0" rtl="0" lvl="0">
              <a:spcBef>
                <a:spcPts val="500"/>
              </a:spcBef>
              <a:buClr>
                <a:schemeClr val="dk1"/>
              </a:buClr>
              <a:buSzPct val="70312"/>
              <a:buFont typeface="Arial"/>
              <a:buChar char="•"/>
            </a:pPr>
            <a:r>
              <a:rPr lang="en_US" i="0" baseline="0" strike="noStrike" sz="3200" b="1" cap="none" u="none">
                <a:solidFill>
                  <a:srgbClr val="000000"/>
                </a:solidFill>
                <a:latin typeface="Times New Roman"/>
                <a:ea typeface="Times New Roman"/>
                <a:cs typeface="Times New Roman"/>
                <a:sym typeface="Times New Roman"/>
              </a:rPr>
              <a:t>Instruction Set:</a:t>
            </a:r>
          </a:p>
          <a:p>
            <a:pPr indent="0" marR="0" algn="l" marL="457200" rtl="0" lvl="1">
              <a:spcBef>
                <a:spcPts val="400"/>
              </a:spcBef>
              <a:buClr>
                <a:srgbClr val="999966"/>
              </a:buClr>
              <a:buSzPct val="76388"/>
              <a:buFont typeface="Arial"/>
              <a:buChar char="•"/>
            </a:pPr>
            <a:r>
              <a:rPr lang="en_US" i="0" baseline="0" strike="noStrike" sz="2400" b="0" cap="none" u="none">
                <a:solidFill>
                  <a:srgbClr val="000000"/>
                </a:solidFill>
                <a:latin typeface="Times New Roman"/>
                <a:ea typeface="Times New Roman"/>
                <a:cs typeface="Times New Roman"/>
                <a:sym typeface="Times New Roman"/>
              </a:rPr>
              <a:t>Large set of instructions, commonly used mnemonics (mov, add, sub, mul, div, jmp)</a:t>
            </a:r>
          </a:p>
          <a:p>
            <a:pPr indent="0" marR="0" algn="l" marL="457200" rtl="0" lvl="1">
              <a:spcBef>
                <a:spcPts val="400"/>
              </a:spcBef>
              <a:buClr>
                <a:srgbClr val="999966"/>
              </a:buClr>
              <a:buSzPct val="76388"/>
              <a:buFont typeface="Arial"/>
              <a:buChar char="•"/>
            </a:pPr>
            <a:r>
              <a:rPr lang="en_US" i="0" baseline="0" strike="noStrike" sz="2400" b="1" cap="none" u="none">
                <a:solidFill>
                  <a:srgbClr val="000000"/>
                </a:solidFill>
                <a:latin typeface="Times New Roman"/>
                <a:ea typeface="Times New Roman"/>
                <a:cs typeface="Times New Roman"/>
                <a:sym typeface="Times New Roman"/>
              </a:rPr>
              <a:t>Addressing Modes</a:t>
            </a:r>
          </a:p>
          <a:p>
            <a:pPr indent="0" marR="0" algn="l" marL="914400" rtl="0" lvl="2">
              <a:spcBef>
                <a:spcPts val="400"/>
              </a:spcBef>
              <a:buClr>
                <a:srgbClr val="999966"/>
              </a:buClr>
              <a:buSzPct val="76388"/>
              <a:buFont typeface="Arial"/>
              <a:buChar char="•"/>
            </a:pPr>
            <a:r>
              <a:rPr lang="en_US" i="1" baseline="0" strike="noStrike" sz="2400" b="0" cap="none" u="none">
                <a:solidFill>
                  <a:srgbClr val="000000"/>
                </a:solidFill>
                <a:latin typeface="Times New Roman"/>
                <a:ea typeface="Times New Roman"/>
                <a:cs typeface="Times New Roman"/>
                <a:sym typeface="Times New Roman"/>
              </a:rPr>
              <a:t>Immediate</a:t>
            </a:r>
            <a:r>
              <a:rPr lang="en_US" i="0" baseline="0" strike="noStrike" sz="2400" b="0" cap="none" u="none">
                <a:solidFill>
                  <a:srgbClr val="000000"/>
                </a:solidFill>
                <a:latin typeface="Times New Roman"/>
                <a:ea typeface="Times New Roman"/>
                <a:cs typeface="Times New Roman"/>
                <a:sym typeface="Times New Roman"/>
              </a:rPr>
              <a:t> – data in the instruction itself</a:t>
            </a:r>
          </a:p>
          <a:p>
            <a:pPr indent="0" marR="0" algn="l" marL="914400" rtl="0" lvl="2">
              <a:spcBef>
                <a:spcPts val="400"/>
              </a:spcBef>
              <a:buClr>
                <a:srgbClr val="999966"/>
              </a:buClr>
              <a:buSzPct val="76388"/>
              <a:buFont typeface="Arial"/>
              <a:buChar char="•"/>
            </a:pPr>
            <a:r>
              <a:rPr lang="en_US" i="1" baseline="0" strike="noStrike" sz="2400" b="0" cap="none" u="none">
                <a:solidFill>
                  <a:srgbClr val="000000"/>
                </a:solidFill>
                <a:latin typeface="Times New Roman"/>
                <a:ea typeface="Times New Roman"/>
                <a:cs typeface="Times New Roman"/>
                <a:sym typeface="Times New Roman"/>
              </a:rPr>
              <a:t>Register</a:t>
            </a:r>
            <a:r>
              <a:rPr lang="en_US" i="0" baseline="0" strike="noStrike" sz="2400" b="0" cap="none" u="none">
                <a:solidFill>
                  <a:srgbClr val="000000"/>
                </a:solidFill>
                <a:latin typeface="Times New Roman"/>
                <a:ea typeface="Times New Roman"/>
                <a:cs typeface="Times New Roman"/>
                <a:sym typeface="Times New Roman"/>
              </a:rPr>
              <a:t> – data in a register</a:t>
            </a:r>
          </a:p>
          <a:p>
            <a:pPr indent="0" marR="0" algn="l" marL="914400" rtl="0" lvl="2">
              <a:spcBef>
                <a:spcPts val="400"/>
              </a:spcBef>
              <a:buClr>
                <a:srgbClr val="999966"/>
              </a:buClr>
              <a:buSzPct val="76388"/>
              <a:buFont typeface="Arial"/>
              <a:buChar char="•"/>
            </a:pPr>
            <a:r>
              <a:rPr lang="en_US" i="1" baseline="0" strike="noStrike" sz="2400" b="0" cap="none" u="none">
                <a:solidFill>
                  <a:srgbClr val="000000"/>
                </a:solidFill>
                <a:latin typeface="Times New Roman"/>
                <a:ea typeface="Times New Roman"/>
                <a:cs typeface="Times New Roman"/>
                <a:sym typeface="Times New Roman"/>
              </a:rPr>
              <a:t>Memory</a:t>
            </a:r>
            <a:r>
              <a:rPr lang="en_US" i="0" baseline="0" strike="noStrike" sz="2400" b="0" cap="none" u="none">
                <a:solidFill>
                  <a:srgbClr val="000000"/>
                </a:solidFill>
                <a:latin typeface="Times New Roman"/>
                <a:ea typeface="Times New Roman"/>
                <a:cs typeface="Times New Roman"/>
                <a:sym typeface="Times New Roman"/>
              </a:rPr>
              <a:t> – data at some memory address</a:t>
            </a:r>
          </a:p>
          <a:p>
            <a:pPr indent="0" marR="0" algn="l" marL="457200" rtl="0" lvl="1">
              <a:spcBef>
                <a:spcPts val="400"/>
              </a:spcBef>
              <a:buClr>
                <a:srgbClr val="999966"/>
              </a:buClr>
              <a:buSzPct val="76388"/>
              <a:buFont typeface="Arial"/>
              <a:buChar char="•"/>
            </a:pPr>
            <a:r>
              <a:rPr lang="en_US" i="0" baseline="0" strike="noStrike" sz="2400" b="1" cap="none" u="none">
                <a:solidFill>
                  <a:srgbClr val="000000"/>
                </a:solidFill>
                <a:latin typeface="Times New Roman"/>
                <a:ea typeface="Times New Roman"/>
                <a:cs typeface="Times New Roman"/>
                <a:sym typeface="Times New Roman"/>
              </a:rPr>
              <a:t>Memory Modes</a:t>
            </a:r>
          </a:p>
          <a:p>
            <a:pPr indent="0" marR="0" algn="l" marL="914400" rtl="0" lvl="2">
              <a:spcBef>
                <a:spcPts val="400"/>
              </a:spcBef>
              <a:buClr>
                <a:srgbClr val="999966"/>
              </a:buClr>
              <a:buSzPct val="76388"/>
              <a:buFont typeface="Arial"/>
              <a:buChar char="•"/>
            </a:pPr>
            <a:r>
              <a:rPr lang="en_US" i="1" baseline="0" strike="noStrike" sz="2400" b="0" cap="none" u="none">
                <a:solidFill>
                  <a:srgbClr val="000000"/>
                </a:solidFill>
                <a:latin typeface="Times New Roman"/>
                <a:ea typeface="Times New Roman"/>
                <a:cs typeface="Times New Roman"/>
                <a:sym typeface="Times New Roman"/>
              </a:rPr>
              <a:t>Direct</a:t>
            </a:r>
            <a:r>
              <a:rPr lang="en_US" i="0" baseline="0" strike="noStrike" sz="2400" b="0" cap="none" u="none">
                <a:solidFill>
                  <a:srgbClr val="000000"/>
                </a:solidFill>
                <a:latin typeface="Times New Roman"/>
                <a:ea typeface="Times New Roman"/>
                <a:cs typeface="Times New Roman"/>
                <a:sym typeface="Times New Roman"/>
              </a:rPr>
              <a:t> – memory location built into the instruction</a:t>
            </a:r>
          </a:p>
          <a:p>
            <a:pPr indent="0" marR="0" algn="l" marL="914400" rtl="0" lvl="2">
              <a:spcBef>
                <a:spcPts val="400"/>
              </a:spcBef>
              <a:buClr>
                <a:srgbClr val="999966"/>
              </a:buClr>
              <a:buSzPct val="76388"/>
              <a:buFont typeface="Arial"/>
              <a:buChar char="•"/>
            </a:pPr>
            <a:r>
              <a:rPr lang="en_US" i="1" baseline="0" strike="noStrike" sz="2400" b="0" cap="none" u="none">
                <a:solidFill>
                  <a:srgbClr val="000000"/>
                </a:solidFill>
                <a:latin typeface="Times New Roman"/>
                <a:ea typeface="Times New Roman"/>
                <a:cs typeface="Times New Roman"/>
                <a:sym typeface="Times New Roman"/>
              </a:rPr>
              <a:t>Register indirect </a:t>
            </a:r>
            <a:r>
              <a:rPr lang="en_US" i="0" baseline="0" strike="noStrike" sz="2400" b="0" cap="none" u="none">
                <a:solidFill>
                  <a:srgbClr val="000000"/>
                </a:solidFill>
                <a:latin typeface="Times New Roman"/>
                <a:ea typeface="Times New Roman"/>
                <a:cs typeface="Times New Roman"/>
                <a:sym typeface="Times New Roman"/>
              </a:rPr>
              <a:t>– memory location’s address in a register</a:t>
            </a:r>
          </a:p>
          <a:p>
            <a:r>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35" id="135"/>
        <p:cNvGrpSpPr/>
        <p:nvPr/>
      </p:nvGrpSpPr>
      <p:grpSpPr>
        <a:xfrm>
          <a:off y="0" x="0"/>
          <a:ext cy="0" cx="0"/>
          <a:chOff y="0" x="0"/>
          <a:chExt cy="0" cx="0"/>
        </a:xfrm>
      </p:grpSpPr>
      <p:sp>
        <p:nvSpPr>
          <p:cNvPr name="Shape 136" id="136"/>
          <p:cNvSpPr txBox="1"/>
          <p:nvPr>
            <p:ph type="title"/>
          </p:nvPr>
        </p:nvSpPr>
        <p:spPr>
          <a:xfrm>
            <a:off y="533400" x="457200"/>
            <a:ext cy="1141411" cx="8228012"/>
          </a:xfrm>
          <a:prstGeom prst="rect">
            <a:avLst/>
          </a:prstGeom>
          <a:noFill/>
          <a:ln>
            <a:noFill/>
          </a:ln>
        </p:spPr>
        <p:txBody>
          <a:bodyPr bIns="46800" tIns="46800" lIns="90000" anchor="b" anchorCtr="0" rIns="90000">
            <a:spAutoFit/>
          </a:bodyPr>
          <a:lstStyle/>
          <a:p>
            <a:pPr indent="0" marR="0" algn="l" marL="0" rtl="0" lvl="0">
              <a:spcBef>
                <a:spcPts val="0"/>
              </a:spcBef>
              <a:spcAft>
                <a:spcPts val="0"/>
              </a:spcAft>
              <a:buClr>
                <a:srgbClr val="420000"/>
              </a:buClr>
              <a:buSzPct val="25000"/>
              <a:buFont typeface="Times New Roman"/>
              <a:buNone/>
            </a:pPr>
            <a:r>
              <a:rPr lang="en_US" i="0" baseline="0" strike="noStrike" sz="4400" b="0" cap="none" u="none">
                <a:solidFill>
                  <a:srgbClr val="420000"/>
                </a:solidFill>
                <a:latin typeface="Times New Roman"/>
                <a:ea typeface="Times New Roman"/>
                <a:cs typeface="Times New Roman"/>
                <a:sym typeface="Times New Roman"/>
              </a:rPr>
              <a:t>Sample Program</a:t>
            </a:r>
          </a:p>
        </p:txBody>
      </p:sp>
      <p:graphicFrame>
        <p:nvGraphicFramePr>
          <p:cNvPr name="Shape 137" id="137"/>
          <p:cNvGraphicFramePr/>
          <p:nvPr/>
        </p:nvGraphicFramePr>
        <p:xfrm>
          <a:off y="2019300" x="457200"/>
          <a:ext cy="3000000" cx="3000000"/>
        </p:xfrm>
        <a:graphic>
          <a:graphicData uri="http://schemas.openxmlformats.org/drawingml/2006/table">
            <a:tbl>
              <a:tblPr>
                <a:noFill/>
                <a:tableStyleId>{A03DC1F6-CB87-4495-BB1D-4B209DFD56D9}</a:tableStyleId>
              </a:tblPr>
              <a:tblGrid>
                <a:gridCol w="2768600"/>
                <a:gridCol w="5537200"/>
              </a:tblGrid>
              <a:tr h="365125">
                <a:tc>
                  <a:txBody>
                    <a:bodyPr>
                      <a:spAutoFit/>
                    </a:bodyPr>
                    <a:lstStyle/>
                    <a:p>
                      <a:pPr rtl="0" lvl="0">
                        <a:buSzPct val="25000"/>
                        <a:buFont typeface="Courier New"/>
                        <a:buNone/>
                      </a:pPr>
                      <a:r>
                        <a:rPr lang="en_US" sz="1800">
                          <a:solidFill>
                            <a:schemeClr val="dk1"/>
                          </a:solidFill>
                          <a:latin typeface="Courier New"/>
                          <a:ea typeface="Courier New"/>
                          <a:cs typeface="Courier New"/>
                          <a:sym typeface="Courier New"/>
                        </a:rPr>
                        <a:t>mov		</a:t>
                      </a:r>
                      <a:r>
                        <a:rPr lang="en_US" sz="1800">
                          <a:solidFill>
                            <a:srgbClr val="3333CC"/>
                          </a:solidFill>
                          <a:latin typeface="Courier New"/>
                          <a:ea typeface="Courier New"/>
                          <a:cs typeface="Courier New"/>
                          <a:sym typeface="Courier New"/>
                        </a:rPr>
                        <a:t>eax</a:t>
                      </a:r>
                      <a:r>
                        <a:rPr lang="en_US" sz="1800">
                          <a:solidFill>
                            <a:schemeClr val="dk1"/>
                          </a:solidFill>
                          <a:latin typeface="Courier New"/>
                          <a:ea typeface="Courier New"/>
                          <a:cs typeface="Courier New"/>
                          <a:sym typeface="Courier New"/>
                        </a:rPr>
                        <a:t>, </a:t>
                      </a:r>
                      <a:r>
                        <a:rPr lang="en_US" sz="1800">
                          <a:solidFill>
                            <a:srgbClr val="660066"/>
                          </a:solidFill>
                          <a:latin typeface="Courier New"/>
                          <a:ea typeface="Courier New"/>
                          <a:cs typeface="Courier New"/>
                          <a:sym typeface="Courier New"/>
                        </a:rPr>
                        <a:t>36</a:t>
                      </a:r>
                    </a:p>
                  </a:txBody>
                  <a:tcPr marB="45725" marT="45725" marR="0" marL="0"/>
                </a:tc>
                <a:tc>
                  <a:txBody>
                    <a:bodyPr>
                      <a:spAutoFit/>
                    </a:bodyPr>
                    <a:lstStyle/>
                    <a:p>
                      <a:pPr rtl="0" lvl="0">
                        <a:buSzPct val="25000"/>
                        <a:buFont typeface="Times New Roman"/>
                        <a:buNone/>
                      </a:pPr>
                      <a:r>
                        <a:rPr lang="en_US" sz="1800">
                          <a:solidFill>
                            <a:schemeClr val="dk1"/>
                          </a:solidFill>
                          <a:latin typeface="Times New Roman"/>
                          <a:ea typeface="Times New Roman"/>
                          <a:cs typeface="Times New Roman"/>
                          <a:sym typeface="Times New Roman"/>
                        </a:rPr>
                        <a:t>; move </a:t>
                      </a:r>
                      <a:r>
                        <a:rPr lang="en_US" sz="1800">
                          <a:solidFill>
                            <a:schemeClr val="dk1"/>
                          </a:solidFill>
                          <a:latin typeface="Courier New"/>
                          <a:ea typeface="Courier New"/>
                          <a:cs typeface="Courier New"/>
                          <a:sym typeface="Courier New"/>
                        </a:rPr>
                        <a:t>36</a:t>
                      </a:r>
                      <a:r>
                        <a:rPr lang="en_US" sz="1800">
                          <a:solidFill>
                            <a:schemeClr val="dk1"/>
                          </a:solidFill>
                          <a:latin typeface="Times New Roman"/>
                          <a:ea typeface="Times New Roman"/>
                          <a:cs typeface="Times New Roman"/>
                          <a:sym typeface="Times New Roman"/>
                        </a:rPr>
                        <a:t> into </a:t>
                      </a:r>
                      <a:r>
                        <a:rPr lang="en_US" sz="1800">
                          <a:solidFill>
                            <a:schemeClr val="dk1"/>
                          </a:solidFill>
                          <a:latin typeface="Courier New"/>
                          <a:ea typeface="Courier New"/>
                          <a:cs typeface="Courier New"/>
                          <a:sym typeface="Courier New"/>
                        </a:rPr>
                        <a:t>eax</a:t>
                      </a:r>
                      <a:r>
                        <a:rPr lang="en_US" sz="1800">
                          <a:solidFill>
                            <a:schemeClr val="dk1"/>
                          </a:solidFill>
                          <a:latin typeface="Times New Roman"/>
                          <a:ea typeface="Times New Roman"/>
                          <a:cs typeface="Times New Roman"/>
                          <a:sym typeface="Times New Roman"/>
                        </a:rPr>
                        <a:t> register</a:t>
                      </a:r>
                    </a:p>
                  </a:txBody>
                  <a:tcPr marB="45725" marT="45725" marR="0" marL="0"/>
                </a:tc>
              </a:tr>
              <a:tr h="641350">
                <a:tc>
                  <a:txBody>
                    <a:bodyPr>
                      <a:spAutoFit/>
                    </a:bodyPr>
                    <a:lstStyle/>
                    <a:p>
                      <a:pPr rtl="0" lvl="0">
                        <a:buSzPct val="25000"/>
                        <a:buFont typeface="Courier New"/>
                        <a:buNone/>
                      </a:pPr>
                      <a:r>
                        <a:rPr lang="en_US" sz="1800">
                          <a:solidFill>
                            <a:schemeClr val="dk1"/>
                          </a:solidFill>
                          <a:latin typeface="Courier New"/>
                          <a:ea typeface="Courier New"/>
                          <a:cs typeface="Courier New"/>
                          <a:sym typeface="Courier New"/>
                        </a:rPr>
                        <a:t>imul	</a:t>
                      </a:r>
                      <a:r>
                        <a:rPr lang="en_US" sz="1800">
                          <a:solidFill>
                            <a:srgbClr val="3333CC"/>
                          </a:solidFill>
                          <a:latin typeface="Courier New"/>
                          <a:ea typeface="Courier New"/>
                          <a:cs typeface="Courier New"/>
                          <a:sym typeface="Courier New"/>
                        </a:rPr>
                        <a:t>eax</a:t>
                      </a:r>
                      <a:r>
                        <a:rPr lang="en_US" sz="1800">
                          <a:solidFill>
                            <a:schemeClr val="dk1"/>
                          </a:solidFill>
                          <a:latin typeface="Courier New"/>
                          <a:ea typeface="Courier New"/>
                          <a:cs typeface="Courier New"/>
                          <a:sym typeface="Courier New"/>
                        </a:rPr>
                        <a:t>, </a:t>
                      </a:r>
                      <a:r>
                        <a:rPr lang="en_US" sz="1800">
                          <a:solidFill>
                            <a:srgbClr val="660066"/>
                          </a:solidFill>
                          <a:latin typeface="Courier New"/>
                          <a:ea typeface="Courier New"/>
                          <a:cs typeface="Courier New"/>
                          <a:sym typeface="Courier New"/>
                        </a:rPr>
                        <a:t>9</a:t>
                      </a:r>
                    </a:p>
                  </a:txBody>
                  <a:tcPr marB="45725" marT="45725" marR="0" marL="0"/>
                </a:tc>
                <a:tc>
                  <a:txBody>
                    <a:bodyPr>
                      <a:spAutoFit/>
                    </a:bodyPr>
                    <a:lstStyle/>
                    <a:p>
                      <a:pPr rtl="0" lvl="0">
                        <a:buSzPct val="25000"/>
                        <a:buFont typeface="Times New Roman"/>
                        <a:buNone/>
                      </a:pPr>
                      <a:r>
                        <a:rPr lang="en_US" sz="1800">
                          <a:solidFill>
                            <a:schemeClr val="dk1"/>
                          </a:solidFill>
                          <a:latin typeface="Times New Roman"/>
                          <a:ea typeface="Times New Roman"/>
                          <a:cs typeface="Times New Roman"/>
                          <a:sym typeface="Times New Roman"/>
                        </a:rPr>
                        <a:t>; “immediate” multiple previous line by </a:t>
                      </a:r>
                      <a:r>
                        <a:rPr lang="en_US" sz="1800">
                          <a:solidFill>
                            <a:schemeClr val="dk1"/>
                          </a:solidFill>
                          <a:latin typeface="Courier New"/>
                          <a:ea typeface="Courier New"/>
                          <a:cs typeface="Courier New"/>
                          <a:sym typeface="Courier New"/>
                        </a:rPr>
                        <a:t>9</a:t>
                      </a:r>
                      <a:r>
                        <a:rPr lang="en_US" sz="1800">
                          <a:solidFill>
                            <a:schemeClr val="dk1"/>
                          </a:solidFill>
                          <a:latin typeface="Times New Roman"/>
                          <a:ea typeface="Times New Roman"/>
                          <a:cs typeface="Times New Roman"/>
                          <a:sym typeface="Times New Roman"/>
                        </a:rPr>
                        <a:t>. </a:t>
                      </a:r>
                      <a:r>
                        <a:rPr lang="en_US" sz="1800">
                          <a:solidFill>
                            <a:schemeClr val="dk1"/>
                          </a:solidFill>
                          <a:latin typeface="Courier New"/>
                          <a:ea typeface="Courier New"/>
                          <a:cs typeface="Courier New"/>
                          <a:sym typeface="Courier New"/>
                        </a:rPr>
                        <a:t>eax </a:t>
                      </a:r>
                      <a:r>
                        <a:rPr lang="en_US" sz="1800">
                          <a:solidFill>
                            <a:schemeClr val="dk1"/>
                          </a:solidFill>
                          <a:latin typeface="Times New Roman"/>
                          <a:ea typeface="Times New Roman"/>
                          <a:cs typeface="Times New Roman"/>
                          <a:sym typeface="Times New Roman"/>
                        </a:rPr>
                        <a:t>= </a:t>
                      </a:r>
                      <a:r>
                        <a:rPr lang="en_US" sz="1800">
                          <a:solidFill>
                            <a:schemeClr val="dk1"/>
                          </a:solidFill>
                          <a:latin typeface="Courier New"/>
                          <a:ea typeface="Courier New"/>
                          <a:cs typeface="Courier New"/>
                          <a:sym typeface="Courier New"/>
                        </a:rPr>
                        <a:t>eax</a:t>
                      </a:r>
                      <a:r>
                        <a:rPr lang="en_US" sz="1800">
                          <a:solidFill>
                            <a:schemeClr val="dk1"/>
                          </a:solidFill>
                          <a:latin typeface="Times New Roman"/>
                          <a:ea typeface="Times New Roman"/>
                          <a:cs typeface="Times New Roman"/>
                          <a:sym typeface="Times New Roman"/>
                        </a:rPr>
                        <a:t>×</a:t>
                      </a:r>
                      <a:r>
                        <a:rPr lang="en_US" sz="1800">
                          <a:solidFill>
                            <a:schemeClr val="dk1"/>
                          </a:solidFill>
                          <a:latin typeface="Courier New"/>
                          <a:ea typeface="Courier New"/>
                          <a:cs typeface="Courier New"/>
                          <a:sym typeface="Courier New"/>
                        </a:rPr>
                        <a:t>9</a:t>
                      </a:r>
                    </a:p>
                  </a:txBody>
                  <a:tcPr marB="45725" marT="45725" marR="0" marL="0"/>
                </a:tc>
              </a:tr>
              <a:tr h="366700">
                <a:tc>
                  <a:txBody>
                    <a:bodyPr>
                      <a:spAutoFit/>
                    </a:bodyPr>
                    <a:lstStyle/>
                    <a:p>
                      <a:pPr rtl="0" lvl="0">
                        <a:buSzPct val="25000"/>
                        <a:buFont typeface="Courier New"/>
                        <a:buNone/>
                      </a:pPr>
                      <a:r>
                        <a:rPr lang="en_US" sz="1800">
                          <a:solidFill>
                            <a:schemeClr val="dk1"/>
                          </a:solidFill>
                          <a:latin typeface="Courier New"/>
                          <a:ea typeface="Courier New"/>
                          <a:cs typeface="Courier New"/>
                          <a:sym typeface="Courier New"/>
                        </a:rPr>
                        <a:t>mov		</a:t>
                      </a:r>
                      <a:r>
                        <a:rPr lang="en_US" sz="1800">
                          <a:solidFill>
                            <a:srgbClr val="3333CC"/>
                          </a:solidFill>
                          <a:latin typeface="Courier New"/>
                          <a:ea typeface="Courier New"/>
                          <a:cs typeface="Courier New"/>
                          <a:sym typeface="Courier New"/>
                        </a:rPr>
                        <a:t>ebx</a:t>
                      </a:r>
                      <a:r>
                        <a:rPr lang="en_US" sz="1800">
                          <a:solidFill>
                            <a:schemeClr val="dk1"/>
                          </a:solidFill>
                          <a:latin typeface="Courier New"/>
                          <a:ea typeface="Courier New"/>
                          <a:cs typeface="Courier New"/>
                          <a:sym typeface="Courier New"/>
                        </a:rPr>
                        <a:t>, </a:t>
                      </a:r>
                      <a:r>
                        <a:rPr lang="en_US" sz="1800">
                          <a:solidFill>
                            <a:srgbClr val="660066"/>
                          </a:solidFill>
                          <a:latin typeface="Courier New"/>
                          <a:ea typeface="Courier New"/>
                          <a:cs typeface="Courier New"/>
                          <a:sym typeface="Courier New"/>
                        </a:rPr>
                        <a:t>5</a:t>
                      </a:r>
                    </a:p>
                  </a:txBody>
                  <a:tcPr marB="45725" marT="45725" marR="0" marL="0"/>
                </a:tc>
                <a:tc>
                  <a:txBody>
                    <a:bodyPr>
                      <a:spAutoFit/>
                    </a:bodyPr>
                    <a:lstStyle/>
                    <a:p>
                      <a:pPr rtl="0" lvl="0">
                        <a:buSzPct val="25000"/>
                        <a:buFont typeface="Times New Roman"/>
                        <a:buNone/>
                      </a:pPr>
                      <a:r>
                        <a:rPr lang="en_US" sz="1800">
                          <a:solidFill>
                            <a:schemeClr val="dk1"/>
                          </a:solidFill>
                          <a:latin typeface="Times New Roman"/>
                          <a:ea typeface="Times New Roman"/>
                          <a:cs typeface="Times New Roman"/>
                          <a:sym typeface="Times New Roman"/>
                        </a:rPr>
                        <a:t>; divsor</a:t>
                      </a:r>
                    </a:p>
                  </a:txBody>
                  <a:tcPr marB="45725" marT="45725" marR="0" marL="0"/>
                </a:tc>
              </a:tr>
              <a:tr h="366700">
                <a:tc>
                  <a:txBody>
                    <a:bodyPr>
                      <a:spAutoFit/>
                    </a:bodyPr>
                    <a:lstStyle/>
                    <a:p>
                      <a:pPr rtl="0" lvl="0">
                        <a:buSzPct val="25000"/>
                        <a:buFont typeface="Courier New"/>
                        <a:buNone/>
                      </a:pPr>
                      <a:r>
                        <a:rPr lang="en_US" sz="1800">
                          <a:solidFill>
                            <a:schemeClr val="dk1"/>
                          </a:solidFill>
                          <a:latin typeface="Courier New"/>
                          <a:ea typeface="Courier New"/>
                          <a:cs typeface="Courier New"/>
                          <a:sym typeface="Courier New"/>
                        </a:rPr>
                        <a:t>cdq</a:t>
                      </a:r>
                    </a:p>
                  </a:txBody>
                  <a:tcPr marB="45725" marT="45725" marR="0" marL="0"/>
                </a:tc>
                <a:tc>
                  <a:txBody>
                    <a:bodyPr>
                      <a:spAutoFit/>
                    </a:bodyPr>
                    <a:lstStyle/>
                    <a:p>
                      <a:pPr rtl="0" lvl="0">
                        <a:buSzPct val="25000"/>
                        <a:buFont typeface="Times New Roman"/>
                        <a:buNone/>
                      </a:pPr>
                      <a:r>
                        <a:rPr lang="en_US" sz="1800">
                          <a:solidFill>
                            <a:schemeClr val="dk1"/>
                          </a:solidFill>
                          <a:latin typeface="Times New Roman"/>
                          <a:ea typeface="Times New Roman"/>
                          <a:cs typeface="Times New Roman"/>
                          <a:sym typeface="Times New Roman"/>
                        </a:rPr>
                        <a:t>; convert </a:t>
                      </a:r>
                      <a:r>
                        <a:rPr lang="en_US" sz="1800">
                          <a:solidFill>
                            <a:schemeClr val="dk1"/>
                          </a:solidFill>
                          <a:latin typeface="Courier New"/>
                          <a:ea typeface="Courier New"/>
                          <a:cs typeface="Courier New"/>
                          <a:sym typeface="Courier New"/>
                        </a:rPr>
                        <a:t>ebx</a:t>
                      </a:r>
                      <a:r>
                        <a:rPr lang="en_US" sz="1800">
                          <a:solidFill>
                            <a:schemeClr val="dk1"/>
                          </a:solidFill>
                          <a:latin typeface="Times New Roman"/>
                          <a:ea typeface="Times New Roman"/>
                          <a:cs typeface="Times New Roman"/>
                          <a:sym typeface="Times New Roman"/>
                        </a:rPr>
                        <a:t> double to quadword (prepare for division)</a:t>
                      </a:r>
                    </a:p>
                  </a:txBody>
                  <a:tcPr marB="45725" marT="45725" marR="0" marL="0"/>
                </a:tc>
              </a:tr>
              <a:tr h="365125">
                <a:tc>
                  <a:txBody>
                    <a:bodyPr>
                      <a:spAutoFit/>
                    </a:bodyPr>
                    <a:lstStyle/>
                    <a:p>
                      <a:pPr rtl="0" lvl="0">
                        <a:buSzPct val="25000"/>
                        <a:buFont typeface="Courier New"/>
                        <a:buNone/>
                      </a:pPr>
                      <a:r>
                        <a:rPr lang="en_US" sz="1800">
                          <a:solidFill>
                            <a:schemeClr val="dk1"/>
                          </a:solidFill>
                          <a:latin typeface="Courier New"/>
                          <a:ea typeface="Courier New"/>
                          <a:cs typeface="Courier New"/>
                          <a:sym typeface="Courier New"/>
                        </a:rPr>
                        <a:t>idiv	</a:t>
                      </a:r>
                      <a:r>
                        <a:rPr lang="en_US" sz="1800">
                          <a:solidFill>
                            <a:srgbClr val="3333CC"/>
                          </a:solidFill>
                          <a:latin typeface="Courier New"/>
                          <a:ea typeface="Courier New"/>
                          <a:cs typeface="Courier New"/>
                          <a:sym typeface="Courier New"/>
                        </a:rPr>
                        <a:t>ebx</a:t>
                      </a:r>
                    </a:p>
                  </a:txBody>
                  <a:tcPr marB="45725" marT="45725" marR="0" marL="0"/>
                </a:tc>
                <a:tc>
                  <a:txBody>
                    <a:bodyPr>
                      <a:spAutoFit/>
                    </a:bodyPr>
                    <a:lstStyle/>
                    <a:p>
                      <a:pPr rtl="0" lvl="0">
                        <a:buSzPct val="25000"/>
                        <a:buFont typeface="Times New Roman"/>
                        <a:buNone/>
                      </a:pPr>
                      <a:r>
                        <a:rPr lang="en_US" sz="1800">
                          <a:solidFill>
                            <a:schemeClr val="dk1"/>
                          </a:solidFill>
                          <a:latin typeface="Times New Roman"/>
                          <a:ea typeface="Times New Roman"/>
                          <a:cs typeface="Times New Roman"/>
                          <a:sym typeface="Times New Roman"/>
                        </a:rPr>
                        <a:t>; divide (implicit accumulator) by </a:t>
                      </a:r>
                      <a:r>
                        <a:rPr lang="en_US" sz="1800">
                          <a:solidFill>
                            <a:schemeClr val="dk1"/>
                          </a:solidFill>
                          <a:latin typeface="Courier New"/>
                          <a:ea typeface="Courier New"/>
                          <a:cs typeface="Courier New"/>
                          <a:sym typeface="Courier New"/>
                        </a:rPr>
                        <a:t>ebx</a:t>
                      </a:r>
                      <a:r>
                        <a:rPr lang="en_US" sz="1800">
                          <a:solidFill>
                            <a:schemeClr val="dk1"/>
                          </a:solidFill>
                          <a:latin typeface="Times New Roman"/>
                          <a:ea typeface="Times New Roman"/>
                          <a:cs typeface="Times New Roman"/>
                          <a:sym typeface="Times New Roman"/>
                        </a:rPr>
                        <a:t>. </a:t>
                      </a:r>
                      <a:r>
                        <a:rPr lang="en_US" sz="1800">
                          <a:solidFill>
                            <a:schemeClr val="dk1"/>
                          </a:solidFill>
                          <a:latin typeface="Courier New"/>
                          <a:ea typeface="Courier New"/>
                          <a:cs typeface="Courier New"/>
                          <a:sym typeface="Courier New"/>
                        </a:rPr>
                        <a:t>eax </a:t>
                      </a:r>
                      <a:r>
                        <a:rPr lang="en_US" sz="1800">
                          <a:solidFill>
                            <a:schemeClr val="dk1"/>
                          </a:solidFill>
                          <a:latin typeface="Times New Roman"/>
                          <a:ea typeface="Times New Roman"/>
                          <a:cs typeface="Times New Roman"/>
                          <a:sym typeface="Times New Roman"/>
                        </a:rPr>
                        <a:t>= </a:t>
                      </a:r>
                      <a:r>
                        <a:rPr lang="en_US" sz="1800">
                          <a:solidFill>
                            <a:schemeClr val="dk1"/>
                          </a:solidFill>
                          <a:latin typeface="Courier New"/>
                          <a:ea typeface="Courier New"/>
                          <a:cs typeface="Courier New"/>
                          <a:sym typeface="Courier New"/>
                        </a:rPr>
                        <a:t>eax÷5</a:t>
                      </a:r>
                    </a:p>
                  </a:txBody>
                  <a:tcPr marB="45725" marT="45725" marR="0" marL="0"/>
                </a:tc>
              </a:tr>
              <a:tr h="366700">
                <a:tc>
                  <a:txBody>
                    <a:bodyPr>
                      <a:spAutoFit/>
                    </a:bodyPr>
                    <a:lstStyle/>
                    <a:p>
                      <a:pPr rtl="0" lvl="0">
                        <a:buSzPct val="25000"/>
                        <a:buFont typeface="Courier New"/>
                        <a:buNone/>
                      </a:pPr>
                      <a:r>
                        <a:rPr lang="en_US" sz="1800">
                          <a:solidFill>
                            <a:schemeClr val="dk1"/>
                          </a:solidFill>
                          <a:latin typeface="Courier New"/>
                          <a:ea typeface="Courier New"/>
                          <a:cs typeface="Courier New"/>
                          <a:sym typeface="Courier New"/>
                        </a:rPr>
                        <a:t>add		</a:t>
                      </a:r>
                      <a:r>
                        <a:rPr lang="en_US" sz="1800">
                          <a:solidFill>
                            <a:srgbClr val="3333CC"/>
                          </a:solidFill>
                          <a:latin typeface="Courier New"/>
                          <a:ea typeface="Courier New"/>
                          <a:cs typeface="Courier New"/>
                          <a:sym typeface="Courier New"/>
                        </a:rPr>
                        <a:t>eax</a:t>
                      </a:r>
                      <a:r>
                        <a:rPr lang="en_US" sz="1800">
                          <a:solidFill>
                            <a:schemeClr val="dk1"/>
                          </a:solidFill>
                          <a:latin typeface="Courier New"/>
                          <a:ea typeface="Courier New"/>
                          <a:cs typeface="Courier New"/>
                          <a:sym typeface="Courier New"/>
                        </a:rPr>
                        <a:t>, </a:t>
                      </a:r>
                      <a:r>
                        <a:rPr lang="en_US" sz="1800">
                          <a:solidFill>
                            <a:srgbClr val="660066"/>
                          </a:solidFill>
                          <a:latin typeface="Courier New"/>
                          <a:ea typeface="Courier New"/>
                          <a:cs typeface="Courier New"/>
                          <a:sym typeface="Courier New"/>
                        </a:rPr>
                        <a:t>32</a:t>
                      </a:r>
                    </a:p>
                  </a:txBody>
                  <a:tcPr marB="45725" marT="45725" marR="0" marL="0"/>
                </a:tc>
                <a:tc>
                  <a:txBody>
                    <a:bodyPr>
                      <a:spAutoFit/>
                    </a:bodyPr>
                    <a:lstStyle/>
                    <a:p>
                      <a:pPr rtl="0" lvl="0">
                        <a:buSzPct val="25000"/>
                        <a:buFont typeface="Times New Roman"/>
                        <a:buNone/>
                      </a:pPr>
                      <a:r>
                        <a:rPr lang="en_US" sz="1800">
                          <a:solidFill>
                            <a:schemeClr val="dk1"/>
                          </a:solidFill>
                          <a:latin typeface="Times New Roman"/>
                          <a:ea typeface="Times New Roman"/>
                          <a:cs typeface="Times New Roman"/>
                          <a:sym typeface="Times New Roman"/>
                        </a:rPr>
                        <a:t>; </a:t>
                      </a:r>
                      <a:r>
                        <a:rPr lang="en_US" sz="1800">
                          <a:solidFill>
                            <a:schemeClr val="dk1"/>
                          </a:solidFill>
                          <a:latin typeface="Courier New"/>
                          <a:ea typeface="Courier New"/>
                          <a:cs typeface="Courier New"/>
                          <a:sym typeface="Courier New"/>
                        </a:rPr>
                        <a:t>eax </a:t>
                      </a:r>
                      <a:r>
                        <a:rPr lang="en_US" sz="1800">
                          <a:solidFill>
                            <a:schemeClr val="dk1"/>
                          </a:solidFill>
                          <a:latin typeface="Times New Roman"/>
                          <a:ea typeface="Times New Roman"/>
                          <a:cs typeface="Times New Roman"/>
                          <a:sym typeface="Times New Roman"/>
                        </a:rPr>
                        <a:t>= </a:t>
                      </a:r>
                      <a:r>
                        <a:rPr lang="en_US" sz="1800">
                          <a:solidFill>
                            <a:schemeClr val="dk1"/>
                          </a:solidFill>
                          <a:latin typeface="Courier New"/>
                          <a:ea typeface="Courier New"/>
                          <a:cs typeface="Courier New"/>
                          <a:sym typeface="Courier New"/>
                        </a:rPr>
                        <a:t>eax</a:t>
                      </a:r>
                      <a:r>
                        <a:rPr lang="en_US" sz="1800">
                          <a:solidFill>
                            <a:schemeClr val="dk1"/>
                          </a:solidFill>
                          <a:latin typeface="Times New Roman"/>
                          <a:ea typeface="Times New Roman"/>
                          <a:cs typeface="Times New Roman"/>
                          <a:sym typeface="Times New Roman"/>
                        </a:rPr>
                        <a:t>+</a:t>
                      </a:r>
                      <a:r>
                        <a:rPr lang="en_US" sz="1800">
                          <a:solidFill>
                            <a:schemeClr val="dk1"/>
                          </a:solidFill>
                          <a:latin typeface="Courier New"/>
                          <a:ea typeface="Courier New"/>
                          <a:cs typeface="Courier New"/>
                          <a:sym typeface="Courier New"/>
                        </a:rPr>
                        <a:t>32</a:t>
                      </a:r>
                    </a:p>
                  </a:txBody>
                  <a:tcPr marB="45725" marT="45725" marR="0" marL="0"/>
                </a:tc>
              </a:tr>
              <a:tr h="412750">
                <a:tc>
                  <a:txBody>
                    <a:bodyPr>
                      <a:spAutoFit/>
                    </a:bodyPr>
                    <a:lstStyle/>
                    <a:p>
                      <a:pPr rtl="0" lvl="0">
                        <a:buSzPct val="25000"/>
                        <a:buFont typeface="Courier New"/>
                        <a:buNone/>
                      </a:pPr>
                      <a:r>
                        <a:rPr lang="en_US" sz="1800">
                          <a:solidFill>
                            <a:schemeClr val="dk1"/>
                          </a:solidFill>
                          <a:latin typeface="Courier New"/>
                          <a:ea typeface="Courier New"/>
                          <a:cs typeface="Courier New"/>
                          <a:sym typeface="Courier New"/>
                        </a:rPr>
                        <a:t>mov		</a:t>
                      </a:r>
                      <a:r>
                        <a:rPr lang="en_US" sz="1800">
                          <a:solidFill>
                            <a:srgbClr val="008000"/>
                          </a:solidFill>
                          <a:latin typeface="Courier New"/>
                          <a:ea typeface="Courier New"/>
                          <a:cs typeface="Courier New"/>
                          <a:sym typeface="Courier New"/>
                        </a:rPr>
                        <a:t>02CDh</a:t>
                      </a:r>
                      <a:r>
                        <a:rPr lang="en_US" sz="1800">
                          <a:solidFill>
                            <a:schemeClr val="dk1"/>
                          </a:solidFill>
                          <a:latin typeface="Courier New"/>
                          <a:ea typeface="Courier New"/>
                          <a:cs typeface="Courier New"/>
                          <a:sym typeface="Courier New"/>
                        </a:rPr>
                        <a:t>, </a:t>
                      </a:r>
                      <a:r>
                        <a:rPr lang="en_US" sz="1800">
                          <a:solidFill>
                            <a:srgbClr val="3333CC"/>
                          </a:solidFill>
                          <a:latin typeface="Courier New"/>
                          <a:ea typeface="Courier New"/>
                          <a:cs typeface="Courier New"/>
                          <a:sym typeface="Courier New"/>
                        </a:rPr>
                        <a:t>eax</a:t>
                      </a:r>
                    </a:p>
                  </a:txBody>
                  <a:tcPr marB="45725" marT="45725" marR="0" marL="0"/>
                </a:tc>
                <a:tc>
                  <a:txBody>
                    <a:bodyPr>
                      <a:spAutoFit/>
                    </a:bodyPr>
                    <a:lstStyle/>
                    <a:p>
                      <a:pPr rtl="0" lvl="0">
                        <a:buSzPct val="25000"/>
                        <a:buFont typeface="Times New Roman"/>
                        <a:buNone/>
                      </a:pPr>
                      <a:r>
                        <a:rPr lang="en_US" sz="1800">
                          <a:solidFill>
                            <a:schemeClr val="dk1"/>
                          </a:solidFill>
                          <a:latin typeface="Times New Roman"/>
                          <a:ea typeface="Times New Roman"/>
                          <a:cs typeface="Times New Roman"/>
                          <a:sym typeface="Times New Roman"/>
                        </a:rPr>
                        <a:t>; save results to memory address </a:t>
                      </a:r>
                      <a:r>
                        <a:rPr lang="en_US" sz="1800">
                          <a:solidFill>
                            <a:schemeClr val="dk1"/>
                          </a:solidFill>
                          <a:latin typeface="Courier New"/>
                          <a:ea typeface="Courier New"/>
                          <a:cs typeface="Courier New"/>
                          <a:sym typeface="Courier New"/>
                        </a:rPr>
                        <a:t>02CD</a:t>
                      </a:r>
                      <a:r>
                        <a:rPr lang="en_US" baseline="-25000" sz="1800">
                          <a:solidFill>
                            <a:schemeClr val="dk1"/>
                          </a:solidFill>
                          <a:latin typeface="Courier New"/>
                          <a:ea typeface="Courier New"/>
                          <a:cs typeface="Courier New"/>
                          <a:sym typeface="Courier New"/>
                        </a:rPr>
                        <a:t>16</a:t>
                      </a:r>
                    </a:p>
                  </a:txBody>
                  <a:tcPr marB="45725" marT="45725" marR="0" marL="0"/>
                </a:tc>
              </a:tr>
            </a:tbl>
          </a:graphicData>
        </a:graphic>
      </p:graphicFrame>
      <p:sp>
        <p:nvSpPr>
          <p:cNvPr name="Shape 138" id="138"/>
          <p:cNvSpPr txBox="1"/>
          <p:nvPr/>
        </p:nvSpPr>
        <p:spPr>
          <a:xfrm>
            <a:off y="5029200" x="457200"/>
            <a:ext cy="830261" cx="8077199"/>
          </a:xfrm>
          <a:prstGeom prst="rect">
            <a:avLst/>
          </a:prstGeom>
          <a:noFill/>
          <a:ln>
            <a:noFill/>
          </a:ln>
        </p:spPr>
        <p:txBody>
          <a:bodyPr bIns="45700" tIns="45700" lIns="91425" anchor="t" anchorCtr="0" rIns="91425">
            <a:spAutoFit/>
          </a:bodyPr>
          <a:lstStyle/>
          <a:p>
            <a:pPr indent="279400" marR="0" algn="l" marL="0" rtl="0" lvl="0">
              <a:buClr>
                <a:schemeClr val="dk1"/>
              </a:buClr>
              <a:buSzPct val="101851"/>
              <a:buFont typeface="Arial"/>
              <a:buChar char="•"/>
            </a:pPr>
            <a:r>
              <a:rPr lang="en_US" i="0" baseline="0" strike="noStrike" sz="1800" b="0" cap="none" u="none">
                <a:solidFill>
                  <a:schemeClr val="dk1"/>
                </a:solidFill>
                <a:latin typeface="Times New Roman"/>
                <a:ea typeface="Times New Roman"/>
                <a:cs typeface="Times New Roman"/>
                <a:sym typeface="Times New Roman"/>
              </a:rPr>
              <a:t>Converts temperature (36°) from Celsius to Fahrenheit</a:t>
            </a:r>
          </a:p>
          <a:p>
            <a:pPr indent="279400" marR="0" algn="l" marL="0" rtl="0" lvl="0">
              <a:buClr>
                <a:schemeClr val="dk1"/>
              </a:buClr>
              <a:buSzPct val="101851"/>
              <a:buFont typeface="Arial"/>
              <a:buChar char="•"/>
            </a:pPr>
            <a:r>
              <a:rPr lang="en_US" i="0" baseline="0" strike="noStrike" sz="1800" b="0" cap="none" u="none">
                <a:solidFill>
                  <a:schemeClr val="dk1"/>
                </a:solidFill>
                <a:latin typeface="Times New Roman"/>
                <a:ea typeface="Times New Roman"/>
                <a:cs typeface="Times New Roman"/>
                <a:sym typeface="Times New Roman"/>
              </a:rPr>
              <a:t>(36×9)÷5+32 = 96</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42" id="142"/>
        <p:cNvGrpSpPr/>
        <p:nvPr/>
      </p:nvGrpSpPr>
      <p:grpSpPr>
        <a:xfrm>
          <a:off y="0" x="0"/>
          <a:ext cy="0" cx="0"/>
          <a:chOff y="0" x="0"/>
          <a:chExt cy="0" cx="0"/>
        </a:xfrm>
      </p:grpSpPr>
      <p:sp>
        <p:nvSpPr>
          <p:cNvPr name="Shape 143" id="143"/>
          <p:cNvSpPr txBox="1"/>
          <p:nvPr/>
        </p:nvSpPr>
        <p:spPr>
          <a:xfrm>
            <a:off y="449262" x="457200"/>
            <a:ext cy="1311275" cx="8229600"/>
          </a:xfrm>
          <a:prstGeom prst="rect">
            <a:avLst/>
          </a:prstGeom>
          <a:noFill/>
          <a:ln>
            <a:noFill/>
          </a:ln>
        </p:spPr>
        <p:txBody>
          <a:bodyPr bIns="45700" tIns="45700" lIns="91425" anchor="b" anchorCtr="0" rIns="91425">
            <a:spAutoFit/>
          </a:bodyPr>
          <a:lstStyle/>
          <a:p>
            <a:pPr indent="0" marR="0" algn="l" marL="0" rtl="0" lvl="0">
              <a:buClr>
                <a:schemeClr val="dk1"/>
              </a:buClr>
              <a:buSzPct val="25000"/>
              <a:buFont typeface="Times New Roman"/>
              <a:buNone/>
            </a:pPr>
            <a:r>
              <a:rPr lang="en_US" i="0" baseline="0" strike="noStrike" sz="4000" b="0" cap="none" u="none">
                <a:solidFill>
                  <a:srgbClr val="420000"/>
                </a:solidFill>
                <a:latin typeface="Times New Roman"/>
                <a:ea typeface="Times New Roman"/>
                <a:cs typeface="Times New Roman"/>
                <a:sym typeface="Times New Roman"/>
              </a:rPr>
              <a:t>x86 Instruction Formatting</a:t>
            </a:r>
          </a:p>
        </p:txBody>
      </p:sp>
      <p:sp>
        <p:nvSpPr>
          <p:cNvPr name="Shape 144" id="144"/>
          <p:cNvSpPr txBox="1"/>
          <p:nvPr/>
        </p:nvSpPr>
        <p:spPr>
          <a:xfrm>
            <a:off y="1828800" x="457200"/>
            <a:ext cy="2535237" cx="8001000"/>
          </a:xfrm>
          <a:prstGeom prst="rect">
            <a:avLst/>
          </a:prstGeom>
          <a:noFill/>
          <a:ln>
            <a:noFill/>
          </a:ln>
        </p:spPr>
        <p:txBody>
          <a:bodyPr bIns="45700" tIns="45700" lIns="91425" anchor="t" anchorCtr="0" rIns="91425">
            <a:spAutoFit/>
          </a:bodyPr>
          <a:lstStyle/>
          <a:p>
            <a:pPr indent="457200" marR="0" algn="l" marL="0" rtl="0" lvl="0">
              <a:spcBef>
                <a:spcPts val="700"/>
              </a:spcBef>
              <a:buClr>
                <a:schemeClr val="dk1"/>
              </a:buClr>
              <a:buSzPct val="71428"/>
              <a:buFont typeface="Arial"/>
              <a:buChar char="•"/>
            </a:pPr>
            <a:r>
              <a:rPr lang="en_US" i="0" baseline="0" strike="noStrike" sz="2800" b="1" cap="none" u="none">
                <a:solidFill>
                  <a:schemeClr val="dk1"/>
                </a:solidFill>
                <a:latin typeface="Times New Roman"/>
                <a:ea typeface="Times New Roman"/>
                <a:cs typeface="Times New Roman"/>
                <a:sym typeface="Times New Roman"/>
              </a:rPr>
              <a:t>Instruction Formats:</a:t>
            </a:r>
          </a:p>
        </p:txBody>
      </p:sp>
      <p:sp>
        <p:nvSpPr>
          <p:cNvPr name="Shape 145" id="145"/>
          <p:cNvSpPr/>
          <p:nvPr/>
        </p:nvSpPr>
        <p:spPr>
          <a:xfrm>
            <a:off y="2362200" x="152400"/>
            <a:ext cy="4038600" cx="8864599"/>
          </a:xfrm>
          <a:prstGeom prst="rect">
            <a:avLst/>
          </a:prstGeom>
          <a:blipFill>
            <a:blip r:embed="rId3"/>
            <a:stretch>
              <a:fillRect/>
            </a:stretch>
          </a:blipFill>
        </p:spPr>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52" id="152"/>
        <p:cNvGrpSpPr/>
        <p:nvPr/>
      </p:nvGrpSpPr>
      <p:grpSpPr>
        <a:xfrm>
          <a:off y="0" x="0"/>
          <a:ext cy="0" cx="0"/>
          <a:chOff y="0" x="0"/>
          <a:chExt cy="0" cx="0"/>
        </a:xfrm>
      </p:grpSpPr>
      <p:sp>
        <p:nvSpPr>
          <p:cNvPr name="Shape 153" id="153"/>
          <p:cNvSpPr txBox="1"/>
          <p:nvPr/>
        </p:nvSpPr>
        <p:spPr>
          <a:xfrm>
            <a:off y="2013252" x="489359"/>
            <a:ext cy="2188199" cx="7932000"/>
          </a:xfrm>
          <a:prstGeom prst="rect">
            <a:avLst/>
          </a:prstGeom>
        </p:spPr>
        <p:txBody>
          <a:bodyPr bIns="91425" tIns="91425" lIns="91425" anchor="ctr" anchorCtr="0" rIns="91425">
            <a:spAutoFit/>
          </a:bodyPr>
          <a:lstStyle/>
          <a:p>
            <a:pPr indent="-317500" marL="457200" rtl="0" lvl="0">
              <a:buClr>
                <a:srgbClr val="000000"/>
              </a:buClr>
              <a:buSzPct val="97222"/>
              <a:buFont typeface="Arial"/>
              <a:buChar char="•"/>
            </a:pPr>
            <a:r>
              <a:rPr lang="en_US" sz="2400">
                <a:latin typeface="Times New Roman"/>
                <a:ea typeface="Times New Roman"/>
                <a:cs typeface="Times New Roman"/>
                <a:sym typeface="Times New Roman"/>
              </a:rPr>
              <a:t>The Mod r/m byte determines the addressing mode, whether the instruction is memory to register, register to register, or register to memory and which registers are used.</a:t>
            </a:r>
          </a:p>
        </p:txBody>
      </p:sp>
      <p:sp>
        <p:nvSpPr>
          <p:cNvPr name="Shape 154" id="154"/>
          <p:cNvSpPr txBox="1"/>
          <p:nvPr/>
        </p:nvSpPr>
        <p:spPr>
          <a:xfrm>
            <a:off y="736350" x="713750"/>
            <a:ext cy="1575299" cx="3657600"/>
          </a:xfrm>
          <a:prstGeom prst="rect">
            <a:avLst/>
          </a:prstGeom>
          <a:noFill/>
        </p:spPr>
        <p:txBody>
          <a:bodyPr bIns="91425" tIns="91425" lIns="91425" anchor="t" anchorCtr="0" rIns="91425">
            <a:spAutoFit/>
          </a:bodyPr>
          <a:lstStyle/>
          <a:p>
            <a:pPr>
              <a:buNone/>
            </a:pPr>
            <a:r>
              <a:rPr lang="en_US" sz="4400">
                <a:solidFill>
                  <a:srgbClr val="420000"/>
                </a:solidFill>
                <a:latin typeface="Times New Roman"/>
                <a:ea typeface="Times New Roman"/>
                <a:cs typeface="Times New Roman"/>
                <a:sym typeface="Times New Roman"/>
              </a:rPr>
              <a:t>MOD / R/M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58" id="158"/>
        <p:cNvGrpSpPr/>
        <p:nvPr/>
      </p:nvGrpSpPr>
      <p:grpSpPr>
        <a:xfrm>
          <a:off y="0" x="0"/>
          <a:ext cy="0" cx="0"/>
          <a:chOff y="0" x="0"/>
          <a:chExt cy="0" cx="0"/>
        </a:xfrm>
      </p:grpSpPr>
      <p:sp>
        <p:nvSpPr>
          <p:cNvPr name="Shape 159" id="159"/>
          <p:cNvSpPr txBox="1"/>
          <p:nvPr>
            <p:ph type="title"/>
          </p:nvPr>
        </p:nvSpPr>
        <p:spPr>
          <a:xfrm>
            <a:off y="533400" x="457200"/>
            <a:ext cy="1141411" cx="8228012"/>
          </a:xfrm>
          <a:prstGeom prst="rect">
            <a:avLst/>
          </a:prstGeom>
          <a:noFill/>
          <a:ln>
            <a:noFill/>
          </a:ln>
        </p:spPr>
        <p:txBody>
          <a:bodyPr bIns="46800" tIns="46800" lIns="90000" anchor="b" anchorCtr="0" rIns="90000">
            <a:spAutoFit/>
          </a:bodyPr>
          <a:lstStyle/>
          <a:p>
            <a:pPr indent="0" marR="0" algn="l" marL="0" rtl="0" lvl="0">
              <a:spcBef>
                <a:spcPts val="0"/>
              </a:spcBef>
              <a:spcAft>
                <a:spcPts val="0"/>
              </a:spcAft>
              <a:buClr>
                <a:srgbClr val="420000"/>
              </a:buClr>
              <a:buSzPct val="25000"/>
              <a:buFont typeface="Times New Roman"/>
              <a:buNone/>
            </a:pPr>
            <a:r>
              <a:rPr lang="en_US" i="0" baseline="0" strike="noStrike" sz="4400" b="0" cap="none" u="none">
                <a:solidFill>
                  <a:srgbClr val="420000"/>
                </a:solidFill>
                <a:latin typeface="Times New Roman"/>
                <a:ea typeface="Times New Roman"/>
                <a:cs typeface="Times New Roman"/>
                <a:sym typeface="Times New Roman"/>
              </a:rPr>
              <a:t>MOD / REG Tables</a:t>
            </a:r>
          </a:p>
        </p:txBody>
      </p:sp>
      <p:graphicFrame>
        <p:nvGraphicFramePr>
          <p:cNvPr name="Shape 160" id="160"/>
          <p:cNvGraphicFramePr/>
          <p:nvPr/>
        </p:nvGraphicFramePr>
        <p:xfrm>
          <a:off y="1828800" x="457200"/>
          <a:ext cy="3000000" cx="3000000"/>
        </p:xfrm>
        <a:graphic>
          <a:graphicData uri="http://schemas.openxmlformats.org/drawingml/2006/table">
            <a:tbl>
              <a:tblPr>
                <a:noFill/>
                <a:tableStyleId>{C8A8720F-2261-493B-AE92-893D62921226}</a:tableStyleId>
              </a:tblPr>
              <a:tblGrid>
                <a:gridCol w="762000"/>
                <a:gridCol w="1295400"/>
                <a:gridCol w="1371600"/>
                <a:gridCol w="4800600"/>
              </a:tblGrid>
              <a:tr h="365125">
                <a:tc>
                  <a:txBody>
                    <a:bodyPr>
                      <a:spAutoFit/>
                    </a:bodyPr>
                    <a:lstStyle/>
                    <a:p>
                      <a:pPr rtl="0" lvl="0">
                        <a:buSzPct val="25000"/>
                        <a:buFont typeface="Times New Roman"/>
                        <a:buNone/>
                      </a:pPr>
                      <a:r>
                        <a:rPr lang="en_US" sz="1800" b="1">
                          <a:solidFill>
                            <a:srgbClr val="FFFFFF"/>
                          </a:solidFill>
                          <a:latin typeface="Times New Roman"/>
                          <a:ea typeface="Times New Roman"/>
                          <a:cs typeface="Times New Roman"/>
                          <a:sym typeface="Times New Roman"/>
                        </a:rPr>
                        <a:t>Mod</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38100" cap="flat">
                      <a:solidFill>
                        <a:schemeClr val="lt1"/>
                      </a:solidFill>
                      <a:prstDash val="solid"/>
                      <a:round/>
                      <a:headEnd len="med" type="none" w="med"/>
                      <a:tailEnd len="med" type="none" w="med"/>
                    </a:lnB>
                    <a:solidFill>
                      <a:schemeClr val="dk1"/>
                    </a:solidFill>
                  </a:tcPr>
                </a:tc>
                <a:tc gridSpan="3">
                  <a:txBody>
                    <a:bodyPr>
                      <a:spAutoFit/>
                    </a:bodyPr>
                    <a:lstStyle/>
                    <a:p>
                      <a:pPr rtl="0" lvl="0">
                        <a:buSzPct val="25000"/>
                        <a:buFont typeface="Times New Roman"/>
                        <a:buNone/>
                      </a:pPr>
                      <a:r>
                        <a:rPr lang="en_US" sz="1800" b="1">
                          <a:solidFill>
                            <a:srgbClr val="FFFFFF"/>
                          </a:solidFill>
                          <a:latin typeface="Times New Roman"/>
                          <a:ea typeface="Times New Roman"/>
                          <a:cs typeface="Times New Roman"/>
                          <a:sym typeface="Times New Roman"/>
                        </a:rPr>
                        <a:t>Displacement</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38100" cap="flat">
                      <a:solidFill>
                        <a:schemeClr val="lt1"/>
                      </a:solidFill>
                      <a:prstDash val="solid"/>
                      <a:round/>
                      <a:headEnd len="med" type="none" w="med"/>
                      <a:tailEnd len="med" type="none" w="med"/>
                    </a:lnB>
                    <a:solidFill>
                      <a:schemeClr val="dk1"/>
                    </a:solidFill>
                  </a:tcPr>
                </a:tc>
                <a:tc hMerge="1"/>
                <a:tc hMerge="1"/>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00</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381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gridSpan="3">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If r/m is </a:t>
                      </a:r>
                      <a:r>
                        <a:rPr lang="en_US" sz="1600">
                          <a:solidFill>
                            <a:schemeClr val="dk1"/>
                          </a:solidFill>
                          <a:latin typeface="Courier New"/>
                          <a:ea typeface="Courier New"/>
                          <a:cs typeface="Courier New"/>
                          <a:sym typeface="Courier New"/>
                        </a:rPr>
                        <a:t>110</a:t>
                      </a:r>
                      <a:r>
                        <a:rPr lang="en_US" sz="1600">
                          <a:solidFill>
                            <a:schemeClr val="dk1"/>
                          </a:solidFill>
                          <a:latin typeface="Times New Roman"/>
                          <a:ea typeface="Times New Roman"/>
                          <a:cs typeface="Times New Roman"/>
                          <a:sym typeface="Times New Roman"/>
                        </a:rPr>
                        <a:t>, Displacement (32 bits) is address; otherwise, no displacement</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381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hMerge="1"/>
                <a:tc hMerge="1"/>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01</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gridSpan="3">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Eight-bit displacement, sign-extended to 32 bits</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hMerge="1"/>
                <a:tc hMerge="1"/>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10</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gridSpan="3">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32-bit displacement (example: MOV [BX + SI]+ displacement, AL)</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hMerge="1"/>
                <a:tc hMerge="1"/>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11</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gridSpan="3">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r/m is treated as a second "reg" field</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hMerge="1"/>
                <a:tc hMerge="1"/>
              </a:tr>
              <a:tr h="368300">
                <a:tc>
                  <a:txBody>
                    <a:bodyPr>
                      <a:spAutoFit/>
                    </a:bodyPr>
                    <a:lstStyle/>
                    <a:p>
                      <a:pPr rtl="0" lvl="0">
                        <a:buSzPct val="25000"/>
                        <a:buFont typeface="Times New Roman"/>
                        <a:buNone/>
                      </a:pPr>
                      <a:r>
                        <a:rPr lang="en_US" sz="1800">
                          <a:solidFill>
                            <a:srgbClr val="FFFFFF"/>
                          </a:solidFill>
                          <a:latin typeface="Times New Roman"/>
                          <a:ea typeface="Times New Roman"/>
                          <a:cs typeface="Times New Roman"/>
                          <a:sym typeface="Times New Roman"/>
                        </a:rPr>
                        <a:t>Reg</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chemeClr val="dk1"/>
                    </a:solidFill>
                  </a:tcPr>
                </a:tc>
                <a:tc>
                  <a:txBody>
                    <a:bodyPr>
                      <a:spAutoFit/>
                    </a:bodyPr>
                    <a:lstStyle/>
                    <a:p>
                      <a:pPr rtl="0" lvl="0">
                        <a:buSzPct val="25000"/>
                        <a:buFont typeface="Times New Roman"/>
                        <a:buNone/>
                      </a:pPr>
                      <a:r>
                        <a:rPr lang="en_US" sz="1800">
                          <a:solidFill>
                            <a:srgbClr val="FFFFFF"/>
                          </a:solidFill>
                          <a:latin typeface="Times New Roman"/>
                          <a:ea typeface="Times New Roman"/>
                          <a:cs typeface="Times New Roman"/>
                          <a:sym typeface="Times New Roman"/>
                        </a:rPr>
                        <a:t>W=0</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chemeClr val="dk1"/>
                    </a:solidFill>
                  </a:tcPr>
                </a:tc>
                <a:tc>
                  <a:txBody>
                    <a:bodyPr>
                      <a:spAutoFit/>
                    </a:bodyPr>
                    <a:lstStyle/>
                    <a:p>
                      <a:pPr rtl="0" lvl="0">
                        <a:buSzPct val="25000"/>
                        <a:buFont typeface="Times New Roman"/>
                        <a:buNone/>
                      </a:pPr>
                      <a:r>
                        <a:rPr lang="en_US" sz="1800">
                          <a:solidFill>
                            <a:srgbClr val="FFFFFF"/>
                          </a:solidFill>
                          <a:latin typeface="Times New Roman"/>
                          <a:ea typeface="Times New Roman"/>
                          <a:cs typeface="Times New Roman"/>
                          <a:sym typeface="Times New Roman"/>
                        </a:rPr>
                        <a:t>W=1</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chemeClr val="dk1"/>
                    </a:solidFill>
                  </a:tcPr>
                </a:tc>
                <a:tc>
                  <a:txBody>
                    <a:bodyPr>
                      <a:spAutoFit/>
                    </a:bodyPr>
                    <a:lstStyle/>
                    <a:p>
                      <a:pPr rtl="0" lvl="0">
                        <a:buSzPct val="25000"/>
                        <a:buFont typeface="Times New Roman"/>
                        <a:buNone/>
                      </a:pPr>
                      <a:r>
                        <a:rPr lang="en_US" sz="1800">
                          <a:solidFill>
                            <a:srgbClr val="FFFFFF"/>
                          </a:solidFill>
                          <a:latin typeface="Times New Roman"/>
                          <a:ea typeface="Times New Roman"/>
                          <a:cs typeface="Times New Roman"/>
                          <a:sym typeface="Times New Roman"/>
                        </a:rPr>
                        <a:t>Double word</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chemeClr val="dk1"/>
                    </a:solidFill>
                  </a:tcPr>
                </a:tc>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000</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AL</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AX</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EAX</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001</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CL</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CX</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ECX</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010</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DL</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DX</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EDX</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011</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BL</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BX</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EBX</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100</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AH</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SP</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ESP</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101</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CH</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BP</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EBP</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110</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DH</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SI</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ESI</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r>
              <a:tr h="34290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111</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BH</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DI</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EDI</a:t>
                      </a:r>
                    </a:p>
                  </a:txBody>
                  <a:tcPr marB="45725" marT="45725"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r>
            </a:tbl>
          </a:graphicData>
        </a:graphic>
      </p:graphicFrame>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65" id="165"/>
        <p:cNvGrpSpPr/>
        <p:nvPr/>
      </p:nvGrpSpPr>
      <p:grpSpPr>
        <a:xfrm>
          <a:off y="0" x="0"/>
          <a:ext cy="0" cx="0"/>
          <a:chOff y="0" x="0"/>
          <a:chExt cy="0" cx="0"/>
        </a:xfrm>
      </p:grpSpPr>
      <p:sp>
        <p:nvSpPr>
          <p:cNvPr name="Shape 166" id="166"/>
          <p:cNvSpPr txBox="1"/>
          <p:nvPr>
            <p:ph type="title"/>
          </p:nvPr>
        </p:nvSpPr>
        <p:spPr>
          <a:xfrm>
            <a:off y="533400" x="457200"/>
            <a:ext cy="1141411" cx="8228012"/>
          </a:xfrm>
          <a:prstGeom prst="rect">
            <a:avLst/>
          </a:prstGeom>
          <a:noFill/>
          <a:ln>
            <a:noFill/>
          </a:ln>
        </p:spPr>
        <p:txBody>
          <a:bodyPr bIns="46800" tIns="46800" lIns="90000" anchor="b" anchorCtr="0" rIns="90000">
            <a:spAutoFit/>
          </a:bodyPr>
          <a:lstStyle/>
          <a:p>
            <a:pPr indent="0" marR="0" algn="l" marL="0" rtl="0" lvl="0">
              <a:spcBef>
                <a:spcPts val="0"/>
              </a:spcBef>
              <a:spcAft>
                <a:spcPts val="0"/>
              </a:spcAft>
              <a:buClr>
                <a:srgbClr val="420000"/>
              </a:buClr>
              <a:buSzPct val="25000"/>
              <a:buFont typeface="Times New Roman"/>
              <a:buNone/>
            </a:pPr>
            <a:r>
              <a:rPr lang="en_US" i="0" baseline="0" strike="noStrike" sz="4400" b="0" cap="none" u="none">
                <a:solidFill>
                  <a:srgbClr val="420000"/>
                </a:solidFill>
                <a:latin typeface="Times New Roman"/>
                <a:ea typeface="Times New Roman"/>
                <a:cs typeface="Times New Roman"/>
                <a:sym typeface="Times New Roman"/>
              </a:rPr>
              <a:t>R/M Tables</a:t>
            </a:r>
          </a:p>
        </p:txBody>
      </p:sp>
      <p:graphicFrame>
        <p:nvGraphicFramePr>
          <p:cNvPr name="Shape 167" id="167"/>
          <p:cNvGraphicFramePr/>
          <p:nvPr/>
        </p:nvGraphicFramePr>
        <p:xfrm>
          <a:off y="2590800" x="457200"/>
          <a:ext cy="3000000" cx="3000000"/>
        </p:xfrm>
        <a:graphic>
          <a:graphicData uri="http://schemas.openxmlformats.org/drawingml/2006/table">
            <a:tbl>
              <a:tblPr>
                <a:noFill/>
                <a:tableStyleId>{2CE7BF5E-C269-4006-8FB5-4F6FA167AC1E}</a:tableStyleId>
              </a:tblPr>
              <a:tblGrid>
                <a:gridCol w="1371600"/>
                <a:gridCol w="6856400"/>
              </a:tblGrid>
              <a:tr h="365125">
                <a:tc>
                  <a:txBody>
                    <a:bodyPr>
                      <a:spAutoFit/>
                    </a:bodyPr>
                    <a:lstStyle/>
                    <a:p>
                      <a:pPr rtl="0" lvl="0">
                        <a:buSzPct val="25000"/>
                        <a:buFont typeface="Times New Roman"/>
                        <a:buNone/>
                      </a:pPr>
                      <a:r>
                        <a:rPr lang="en_US" sz="1800" b="1">
                          <a:solidFill>
                            <a:srgbClr val="FFFFFF"/>
                          </a:solidFill>
                          <a:latin typeface="Times New Roman"/>
                          <a:ea typeface="Times New Roman"/>
                          <a:cs typeface="Times New Roman"/>
                          <a:sym typeface="Times New Roman"/>
                        </a:rPr>
                        <a:t>R/M</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38100" cap="flat">
                      <a:solidFill>
                        <a:schemeClr val="lt1"/>
                      </a:solidFill>
                      <a:prstDash val="solid"/>
                      <a:round/>
                      <a:headEnd len="med" type="none" w="med"/>
                      <a:tailEnd len="med" type="none" w="med"/>
                    </a:lnB>
                    <a:solidFill>
                      <a:schemeClr val="dk1"/>
                    </a:solidFill>
                  </a:tcPr>
                </a:tc>
                <a:tc>
                  <a:txBody>
                    <a:bodyPr>
                      <a:spAutoFit/>
                    </a:bodyPr>
                    <a:lstStyle/>
                    <a:p>
                      <a:pPr rtl="0" lvl="0">
                        <a:buSzPct val="25000"/>
                        <a:buFont typeface="Times New Roman"/>
                        <a:buNone/>
                      </a:pPr>
                      <a:r>
                        <a:rPr lang="en_US" sz="1800" b="1">
                          <a:solidFill>
                            <a:srgbClr val="FFFFFF"/>
                          </a:solidFill>
                          <a:latin typeface="Times New Roman"/>
                          <a:ea typeface="Times New Roman"/>
                          <a:cs typeface="Times New Roman"/>
                          <a:sym typeface="Times New Roman"/>
                        </a:rPr>
                        <a:t>Operand Address</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38100" cap="flat">
                      <a:solidFill>
                        <a:schemeClr val="lt1"/>
                      </a:solidFill>
                      <a:prstDash val="solid"/>
                      <a:round/>
                      <a:headEnd len="med" type="none" w="med"/>
                      <a:tailEnd len="med" type="none" w="med"/>
                    </a:lnB>
                    <a:solidFill>
                      <a:schemeClr val="dk1"/>
                    </a:solidFill>
                  </a:tcPr>
                </a:tc>
              </a:tr>
              <a:tr h="33655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000</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381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(BX) + (SI) + displacement (0, 1, 2, or 4 bytes long)</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381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r>
              <a:tr h="33655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001</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(BX) + (DI) + displacement (0, 1, 2, or 4bytes long)</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r>
              <a:tr h="33655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010</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(BP) + (SI) + displacement (0, 1, 2, or 4bytes long)</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r>
              <a:tr h="33495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011</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(BP) + (DI) + displacement (0, 1, 2, or 4bytes long)</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r>
              <a:tr h="33495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100</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(SI) + displacement (0, 1, 2, or 4bytes long)</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r>
              <a:tr h="33655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101</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(DI) + displacement (0, 1, 2, or 4bytes long)</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r>
              <a:tr h="33495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110</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(BP) + displacement unless mod = 00 (see mod table)</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CBCBCB"/>
                    </a:solidFill>
                  </a:tcPr>
                </a:tc>
              </a:tr>
              <a:tr h="336550">
                <a:tc>
                  <a:txBody>
                    <a:bodyPr>
                      <a:spAutoFit/>
                    </a:bodyPr>
                    <a:lstStyle/>
                    <a:p>
                      <a:pPr algn="ctr" rtl="0" lvl="0">
                        <a:buSzPct val="25000"/>
                        <a:buFont typeface="Courier New"/>
                        <a:buNone/>
                      </a:pPr>
                      <a:r>
                        <a:rPr lang="en_US" sz="1600">
                          <a:solidFill>
                            <a:schemeClr val="dk1"/>
                          </a:solidFill>
                          <a:latin typeface="Courier New"/>
                          <a:ea typeface="Courier New"/>
                          <a:cs typeface="Courier New"/>
                          <a:sym typeface="Courier New"/>
                        </a:rPr>
                        <a:t>111</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c>
                  <a:txBody>
                    <a:bodyPr>
                      <a:spAutoFit/>
                    </a:bodyPr>
                    <a:lstStyle/>
                    <a:p>
                      <a:pPr rtl="0" lvl="0">
                        <a:buSzPct val="25000"/>
                        <a:buFont typeface="Times New Roman"/>
                        <a:buNone/>
                      </a:pPr>
                      <a:r>
                        <a:rPr lang="en_US" sz="1600">
                          <a:solidFill>
                            <a:schemeClr val="dk1"/>
                          </a:solidFill>
                          <a:latin typeface="Times New Roman"/>
                          <a:ea typeface="Times New Roman"/>
                          <a:cs typeface="Times New Roman"/>
                          <a:sym typeface="Times New Roman"/>
                        </a:rPr>
                        <a:t>(BX) + displacement (0, 1, 2, or 4 bytes long)</a:t>
                      </a:r>
                    </a:p>
                  </a:txBody>
                  <a:tcPr marB="0" marT="0" marR="0" marL="0">
                    <a:lnL w="12700" cap="flat">
                      <a:solidFill>
                        <a:schemeClr val="lt1"/>
                      </a:solidFill>
                      <a:prstDash val="solid"/>
                      <a:round/>
                      <a:headEnd len="med" type="none" w="med"/>
                      <a:tailEnd len="med" type="none" w="med"/>
                    </a:lnL>
                    <a:lnR w="12700" cap="flat">
                      <a:solidFill>
                        <a:schemeClr val="lt1"/>
                      </a:solidFill>
                      <a:prstDash val="solid"/>
                      <a:round/>
                      <a:headEnd len="med" type="none" w="med"/>
                      <a:tailEnd len="med" type="none" w="med"/>
                    </a:lnR>
                    <a:lnT w="12700" cap="flat">
                      <a:solidFill>
                        <a:schemeClr val="lt1"/>
                      </a:solidFill>
                      <a:prstDash val="solid"/>
                      <a:round/>
                      <a:headEnd len="med" type="none" w="med"/>
                      <a:tailEnd len="med" type="none" w="med"/>
                    </a:lnT>
                    <a:lnB w="12700" cap="flat">
                      <a:solidFill>
                        <a:schemeClr val="lt1"/>
                      </a:solidFill>
                      <a:prstDash val="solid"/>
                      <a:round/>
                      <a:headEnd len="med" type="none" w="med"/>
                      <a:tailEnd len="med" type="none" w="med"/>
                    </a:lnB>
                    <a:solidFill>
                      <a:srgbClr val="E7E7E7"/>
                    </a:solidFill>
                  </a:tcPr>
                </a:tc>
              </a:tr>
            </a:tbl>
          </a:graphicData>
        </a:graphic>
      </p:graphicFrame>
      <p:sp>
        <p:nvSpPr>
          <p:cNvPr name="Shape 168" id="168"/>
          <p:cNvSpPr txBox="1"/>
          <p:nvPr/>
        </p:nvSpPr>
        <p:spPr>
          <a:xfrm>
            <a:off y="1752600" x="457200"/>
            <a:ext cy="830261" cx="8229600"/>
          </a:xfrm>
          <a:prstGeom prst="rect">
            <a:avLst/>
          </a:prstGeom>
          <a:noFill/>
          <a:ln>
            <a:noFill/>
          </a:ln>
        </p:spPr>
        <p:txBody>
          <a:bodyPr bIns="45700" tIns="45700" lIns="91425" anchor="t" anchorCtr="0" rIns="91425">
            <a:spAutoFit/>
          </a:bodyPr>
          <a:lstStyle/>
          <a:p>
            <a:pPr indent="342900" marR="0" algn="l" marL="0" rtl="0" lvl="0">
              <a:buClr>
                <a:schemeClr val="dk1"/>
              </a:buClr>
              <a:buSzPct val="101851"/>
              <a:buFont typeface="Arial"/>
              <a:buChar char="•"/>
            </a:pPr>
            <a:r>
              <a:rPr lang="en_US" i="0" baseline="0" strike="noStrike" sz="1800" b="0" cap="none" u="none">
                <a:solidFill>
                  <a:schemeClr val="dk1"/>
                </a:solidFill>
                <a:latin typeface="Times New Roman"/>
                <a:ea typeface="Times New Roman"/>
                <a:cs typeface="Times New Roman"/>
                <a:sym typeface="Times New Roman"/>
              </a:rPr>
              <a:t>R/M stands for Register/Memory operand.</a:t>
            </a:r>
          </a:p>
          <a:p>
            <a:pPr indent="342900" marR="0" algn="l" marL="0" rtl="0" lvl="0">
              <a:buClr>
                <a:schemeClr val="dk1"/>
              </a:buClr>
              <a:buSzPct val="101851"/>
              <a:buFont typeface="Arial"/>
              <a:buChar char="•"/>
            </a:pPr>
            <a:r>
              <a:rPr lang="en_US" i="0" baseline="0" strike="noStrike" sz="1800" b="0" cap="none" u="none">
                <a:solidFill>
                  <a:schemeClr val="dk1"/>
                </a:solidFill>
                <a:latin typeface="Times New Roman"/>
                <a:ea typeface="Times New Roman"/>
                <a:cs typeface="Times New Roman"/>
                <a:sym typeface="Times New Roman"/>
              </a:rPr>
              <a:t>Tells how the rest of the instruction is structured (3 bits)</a:t>
            </a:r>
          </a:p>
        </p:txBody>
      </p:sp>
      <p:sp>
        <p:nvSpPr>
          <p:cNvPr name="Shape 169" id="169"/>
          <p:cNvSpPr txBox="1"/>
          <p:nvPr/>
        </p:nvSpPr>
        <p:spPr>
          <a:xfrm>
            <a:off y="5691187" x="457200"/>
            <a:ext cy="1201737" cx="8229600"/>
          </a:xfrm>
          <a:prstGeom prst="rect">
            <a:avLst/>
          </a:prstGeom>
          <a:noFill/>
          <a:ln>
            <a:noFill/>
          </a:ln>
        </p:spPr>
        <p:txBody>
          <a:bodyPr bIns="45700" tIns="45700" lIns="91425" anchor="t" anchorCtr="0" rIns="91425">
            <a:spAutoFit/>
          </a:bodyPr>
          <a:lstStyle/>
          <a:p>
            <a:pPr indent="0" marR="0" algn="l" marL="0" rtl="0" lvl="0">
              <a:buClr>
                <a:schemeClr val="dk1"/>
              </a:buClr>
              <a:buSzPct val="25000"/>
              <a:buFont typeface="Times New Roman"/>
              <a:buNone/>
            </a:pPr>
            <a:r>
              <a:rPr lang="en_US" i="0" baseline="0" strike="noStrike" sz="1800" b="0" cap="none" u="none">
                <a:solidFill>
                  <a:schemeClr val="dk1"/>
                </a:solidFill>
                <a:latin typeface="Times New Roman"/>
                <a:ea typeface="Times New Roman"/>
                <a:cs typeface="Times New Roman"/>
                <a:sym typeface="Times New Roman"/>
              </a:rPr>
              <a:t>Note special meaning of MOD </a:t>
            </a:r>
            <a:r>
              <a:rPr lang="en_US" i="0" baseline="0" strike="noStrike" sz="1800" b="0" cap="none" u="none">
                <a:solidFill>
                  <a:schemeClr val="dk1"/>
                </a:solidFill>
                <a:latin typeface="Courier New"/>
                <a:ea typeface="Courier New"/>
                <a:cs typeface="Courier New"/>
                <a:sym typeface="Courier New"/>
              </a:rPr>
              <a:t>00</a:t>
            </a:r>
            <a:r>
              <a:rPr lang="en_US" i="0" baseline="0" strike="noStrike" sz="1800" b="0" cap="none" u="none">
                <a:solidFill>
                  <a:schemeClr val="dk1"/>
                </a:solidFill>
                <a:latin typeface="Times New Roman"/>
                <a:ea typeface="Times New Roman"/>
                <a:cs typeface="Times New Roman"/>
                <a:sym typeface="Times New Roman"/>
              </a:rPr>
              <a:t>, r/m </a:t>
            </a:r>
            <a:r>
              <a:rPr lang="en_US" i="0" baseline="0" strike="noStrike" sz="1800" b="0" cap="none" u="none">
                <a:solidFill>
                  <a:schemeClr val="dk1"/>
                </a:solidFill>
                <a:latin typeface="Courier New"/>
                <a:ea typeface="Courier New"/>
                <a:cs typeface="Courier New"/>
                <a:sym typeface="Courier New"/>
              </a:rPr>
              <a:t>110</a:t>
            </a:r>
            <a:r>
              <a:rPr lang="en_US" i="0" baseline="0" strike="noStrike" sz="1800" b="0" cap="none" u="none">
                <a:solidFill>
                  <a:schemeClr val="dk1"/>
                </a:solidFill>
                <a:latin typeface="Times New Roman"/>
                <a:ea typeface="Times New Roman"/>
                <a:cs typeface="Times New Roman"/>
                <a:sym typeface="Times New Roman"/>
              </a:rPr>
              <a:t>. Normally, this would be expected to be the operand [BP]. However, instead the 32-bit displacement is treated as the absolute address. To encode the value [BP], you would use mod = </a:t>
            </a:r>
            <a:r>
              <a:rPr lang="en_US" i="0" baseline="0" strike="noStrike" sz="1800" b="0" cap="none" u="none">
                <a:solidFill>
                  <a:schemeClr val="dk1"/>
                </a:solidFill>
                <a:latin typeface="Courier New"/>
                <a:ea typeface="Courier New"/>
                <a:cs typeface="Courier New"/>
                <a:sym typeface="Courier New"/>
              </a:rPr>
              <a:t>01</a:t>
            </a:r>
            <a:r>
              <a:rPr lang="en_US" i="0" baseline="0" strike="noStrike" sz="1800" b="0" cap="none" u="none">
                <a:solidFill>
                  <a:schemeClr val="dk1"/>
                </a:solidFill>
                <a:latin typeface="Times New Roman"/>
                <a:ea typeface="Times New Roman"/>
                <a:cs typeface="Times New Roman"/>
                <a:sym typeface="Times New Roman"/>
              </a:rPr>
              <a:t>, r/m = </a:t>
            </a:r>
            <a:r>
              <a:rPr lang="en_US" i="0" baseline="0" strike="noStrike" sz="1800" b="0" cap="none" u="none">
                <a:solidFill>
                  <a:schemeClr val="dk1"/>
                </a:solidFill>
                <a:latin typeface="Courier New"/>
                <a:ea typeface="Courier New"/>
                <a:cs typeface="Courier New"/>
                <a:sym typeface="Courier New"/>
              </a:rPr>
              <a:t>110</a:t>
            </a:r>
            <a:r>
              <a:rPr lang="en_US" i="0" baseline="0" strike="noStrike" sz="1800" b="0" cap="none" u="none">
                <a:solidFill>
                  <a:schemeClr val="dk1"/>
                </a:solidFill>
                <a:latin typeface="Times New Roman"/>
                <a:ea typeface="Times New Roman"/>
                <a:cs typeface="Times New Roman"/>
                <a:sym typeface="Times New Roman"/>
              </a:rPr>
              <a:t>, 8-bit displacement = </a:t>
            </a:r>
            <a:r>
              <a:rPr lang="en_US" i="0" baseline="0" strike="noStrike" sz="1800" b="0" cap="none" u="none">
                <a:solidFill>
                  <a:schemeClr val="dk1"/>
                </a:solidFill>
                <a:latin typeface="Courier New"/>
                <a:ea typeface="Courier New"/>
                <a:cs typeface="Courier New"/>
                <a:sym typeface="Courier New"/>
              </a:rPr>
              <a:t>0</a:t>
            </a:r>
            <a:r>
              <a:rPr lang="en_US" i="0" baseline="0" strike="noStrike" sz="1800" b="0" cap="none" u="none">
                <a:solidFill>
                  <a:schemeClr val="dk1"/>
                </a:solidFill>
                <a:latin typeface="Times New Roman"/>
                <a:ea typeface="Times New Roman"/>
                <a:cs typeface="Times New Roman"/>
                <a:sym typeface="Times New Roman"/>
              </a:rPr>
              <a:t>.</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74" id="174"/>
        <p:cNvGrpSpPr/>
        <p:nvPr/>
      </p:nvGrpSpPr>
      <p:grpSpPr>
        <a:xfrm>
          <a:off y="0" x="0"/>
          <a:ext cy="0" cx="0"/>
          <a:chOff y="0" x="0"/>
          <a:chExt cy="0" cx="0"/>
        </a:xfrm>
      </p:grpSpPr>
      <p:sp>
        <p:nvSpPr>
          <p:cNvPr name="Shape 175" id="175"/>
          <p:cNvSpPr txBox="1"/>
          <p:nvPr>
            <p:ph type="title"/>
          </p:nvPr>
        </p:nvSpPr>
        <p:spPr>
          <a:xfrm>
            <a:off y="533400" x="457200"/>
            <a:ext cy="1141411" cx="8228012"/>
          </a:xfrm>
          <a:prstGeom prst="rect">
            <a:avLst/>
          </a:prstGeom>
          <a:noFill/>
          <a:ln>
            <a:noFill/>
          </a:ln>
        </p:spPr>
        <p:txBody>
          <a:bodyPr bIns="46800" tIns="46800" lIns="90000" anchor="b" anchorCtr="0" rIns="90000">
            <a:spAutoFit/>
          </a:bodyPr>
          <a:lstStyle/>
          <a:p>
            <a:pPr indent="0" marR="0" algn="l" marL="0" rtl="0" lvl="0">
              <a:spcBef>
                <a:spcPts val="0"/>
              </a:spcBef>
              <a:spcAft>
                <a:spcPts val="0"/>
              </a:spcAft>
              <a:buClr>
                <a:srgbClr val="420000"/>
              </a:buClr>
              <a:buSzPct val="25000"/>
              <a:buFont typeface="Times New Roman"/>
              <a:buNone/>
            </a:pPr>
            <a:r>
              <a:rPr lang="en_US" i="0" baseline="0" strike="noStrike" sz="4400" b="0" cap="none" u="none">
                <a:solidFill>
                  <a:srgbClr val="420000"/>
                </a:solidFill>
                <a:latin typeface="Times New Roman"/>
                <a:ea typeface="Times New Roman"/>
                <a:cs typeface="Times New Roman"/>
                <a:sym typeface="Times New Roman"/>
              </a:rPr>
              <a:t>x86 Instruction Format</a:t>
            </a:r>
          </a:p>
        </p:txBody>
      </p:sp>
      <p:sp>
        <p:nvSpPr>
          <p:cNvPr name="Shape 176" id="176"/>
          <p:cNvSpPr txBox="1"/>
          <p:nvPr>
            <p:ph type="body" idx="1"/>
          </p:nvPr>
        </p:nvSpPr>
        <p:spPr>
          <a:xfrm>
            <a:off y="1828800" x="457200"/>
            <a:ext cy="4800600" cx="8228012"/>
          </a:xfrm>
          <a:prstGeom prst="rect">
            <a:avLst/>
          </a:prstGeom>
          <a:noFill/>
          <a:ln>
            <a:noFill/>
          </a:ln>
        </p:spPr>
        <p:txBody>
          <a:bodyPr bIns="46800" tIns="46800" lIns="90000" anchor="t" anchorCtr="0" rIns="90000">
            <a:spAutoFit/>
          </a:bodyPr>
          <a:lstStyle/>
          <a:p>
            <a:pPr indent="0" marR="0" algn="l" marL="0" rtl="0" lvl="0">
              <a:lnSpc>
                <a:spcPct val="80000"/>
              </a:lnSpc>
              <a:spcBef>
                <a:spcPts val="500"/>
              </a:spcBef>
              <a:buClr>
                <a:schemeClr val="dk1"/>
              </a:buClr>
              <a:buSzPct val="69444"/>
              <a:buFont typeface="Arial"/>
              <a:buChar char="•"/>
            </a:pPr>
            <a:r>
              <a:rPr lang="en_US" i="0" baseline="0" strike="noStrike" sz="3000" b="1" cap="none" u="none">
                <a:solidFill>
                  <a:srgbClr val="000000"/>
                </a:solidFill>
                <a:latin typeface="Times New Roman"/>
                <a:ea typeface="Times New Roman"/>
                <a:cs typeface="Times New Roman"/>
                <a:sym typeface="Times New Roman"/>
              </a:rPr>
              <a:t>Example:</a:t>
            </a:r>
          </a:p>
          <a:p>
            <a:pPr indent="0" marR="0" algn="l" marL="457200" rtl="0" lvl="1">
              <a:lnSpc>
                <a:spcPct val="80000"/>
              </a:lnSpc>
              <a:spcBef>
                <a:spcPts val="400"/>
              </a:spcBef>
              <a:buClr>
                <a:srgbClr val="999966"/>
              </a:buClr>
              <a:buSzPct val="75757"/>
              <a:buFont typeface="Arial"/>
              <a:buChar char="•"/>
            </a:pPr>
            <a:r>
              <a:rPr lang="en_US" i="0" baseline="0" strike="noStrike" sz="2200" b="0" cap="none" u="none">
                <a:solidFill>
                  <a:srgbClr val="000000"/>
                </a:solidFill>
                <a:latin typeface="Courier New"/>
                <a:ea typeface="Courier New"/>
                <a:cs typeface="Courier New"/>
                <a:sym typeface="Courier New"/>
              </a:rPr>
              <a:t>xor CL, [12H]</a:t>
            </a:r>
          </a:p>
          <a:p>
            <a:pPr indent="0" marR="0" algn="l" marL="914400" rtl="0" lvl="2">
              <a:lnSpc>
                <a:spcPct val="80000"/>
              </a:lnSpc>
              <a:spcBef>
                <a:spcPts val="400"/>
              </a:spcBef>
              <a:buClr>
                <a:srgbClr val="999966"/>
              </a:buClr>
              <a:buSzPct val="75757"/>
              <a:buFont typeface="Arial"/>
              <a:buChar char="•"/>
            </a:pPr>
            <a:r>
              <a:rPr lang="en_US" i="0" baseline="0" strike="noStrike" sz="2200" b="0" cap="none" u="none">
                <a:solidFill>
                  <a:srgbClr val="000000"/>
                </a:solidFill>
                <a:latin typeface="Times New Roman"/>
                <a:ea typeface="Times New Roman"/>
                <a:cs typeface="Times New Roman"/>
                <a:sym typeface="Times New Roman"/>
              </a:rPr>
              <a:t>Exclusive Or the contents of register CL (last byte of ECX register) with contents of address </a:t>
            </a:r>
            <a:r>
              <a:rPr lang="en_US" i="0" baseline="0" strike="noStrike" sz="2200" b="0" cap="none" u="none">
                <a:solidFill>
                  <a:srgbClr val="000000"/>
                </a:solidFill>
                <a:latin typeface="Courier New"/>
                <a:ea typeface="Courier New"/>
                <a:cs typeface="Courier New"/>
                <a:sym typeface="Courier New"/>
              </a:rPr>
              <a:t>12H</a:t>
            </a:r>
          </a:p>
          <a:p>
            <a:pPr indent="0" marR="0" algn="l" marL="914400" rtl="0" lvl="2">
              <a:lnSpc>
                <a:spcPct val="80000"/>
              </a:lnSpc>
              <a:spcBef>
                <a:spcPts val="400"/>
              </a:spcBef>
              <a:buClr>
                <a:srgbClr val="999966"/>
              </a:buClr>
              <a:buSzPct val="75757"/>
              <a:buFont typeface="Arial"/>
              <a:buChar char="•"/>
            </a:pPr>
            <a:r>
              <a:rPr lang="en_US" i="0" baseline="0" strike="noStrike" sz="2200" b="0" cap="none" u="none">
                <a:solidFill>
                  <a:srgbClr val="000000"/>
                </a:solidFill>
                <a:latin typeface="Times New Roman"/>
                <a:ea typeface="Times New Roman"/>
                <a:cs typeface="Times New Roman"/>
                <a:sym typeface="Times New Roman"/>
              </a:rPr>
              <a:t>Opcode for xor is </a:t>
            </a:r>
            <a:r>
              <a:rPr lang="en_US" i="0" baseline="0" strike="noStrike" sz="2200" b="0" cap="none" u="none">
                <a:solidFill>
                  <a:srgbClr val="000000"/>
                </a:solidFill>
                <a:latin typeface="Courier New"/>
                <a:ea typeface="Courier New"/>
                <a:cs typeface="Courier New"/>
                <a:sym typeface="Courier New"/>
              </a:rPr>
              <a:t>001100dw</a:t>
            </a:r>
          </a:p>
          <a:p>
            <a:pPr indent="0" marR="0" algn="l" marL="1371600" rtl="0" lvl="3">
              <a:lnSpc>
                <a:spcPct val="80000"/>
              </a:lnSpc>
              <a:spcBef>
                <a:spcPts val="400"/>
              </a:spcBef>
              <a:buClr>
                <a:srgbClr val="999966"/>
              </a:buClr>
              <a:buSzPct val="75757"/>
              <a:buFont typeface="Arial"/>
              <a:buChar char="•"/>
            </a:pPr>
            <a:r>
              <a:rPr lang="en_US" i="0" baseline="0" strike="noStrike" sz="2200" b="0" cap="none" u="none">
                <a:solidFill>
                  <a:srgbClr val="000000"/>
                </a:solidFill>
                <a:latin typeface="Times New Roman"/>
                <a:ea typeface="Times New Roman"/>
                <a:cs typeface="Times New Roman"/>
                <a:sym typeface="Times New Roman"/>
              </a:rPr>
              <a:t>d = direction = </a:t>
            </a:r>
            <a:r>
              <a:rPr lang="en_US" i="0" baseline="0" strike="noStrike" sz="2200" b="0" cap="none" u="none">
                <a:solidFill>
                  <a:srgbClr val="000000"/>
                </a:solidFill>
                <a:latin typeface="Courier New"/>
                <a:ea typeface="Courier New"/>
                <a:cs typeface="Courier New"/>
                <a:sym typeface="Courier New"/>
              </a:rPr>
              <a:t>1</a:t>
            </a:r>
            <a:r>
              <a:rPr lang="en_US" i="0" baseline="0" strike="noStrike" sz="2200" b="0" cap="none" u="none">
                <a:solidFill>
                  <a:srgbClr val="000000"/>
                </a:solidFill>
                <a:latin typeface="Times New Roman"/>
                <a:ea typeface="Times New Roman"/>
                <a:cs typeface="Times New Roman"/>
                <a:sym typeface="Times New Roman"/>
              </a:rPr>
              <a:t> because CL is the destination</a:t>
            </a:r>
          </a:p>
          <a:p>
            <a:pPr indent="0" marR="0" algn="l" marL="1371600" rtl="0" lvl="3">
              <a:lnSpc>
                <a:spcPct val="80000"/>
              </a:lnSpc>
              <a:spcBef>
                <a:spcPts val="400"/>
              </a:spcBef>
              <a:buClr>
                <a:srgbClr val="999966"/>
              </a:buClr>
              <a:buSzPct val="75757"/>
              <a:buFont typeface="Arial"/>
              <a:buChar char="•"/>
            </a:pPr>
            <a:r>
              <a:rPr lang="en_US" i="0" baseline="0" strike="noStrike" sz="2200" b="0" cap="none" u="none">
                <a:solidFill>
                  <a:srgbClr val="000000"/>
                </a:solidFill>
                <a:latin typeface="Times New Roman"/>
                <a:ea typeface="Times New Roman"/>
                <a:cs typeface="Times New Roman"/>
                <a:sym typeface="Times New Roman"/>
              </a:rPr>
              <a:t>w = dword vs. byte = </a:t>
            </a:r>
            <a:r>
              <a:rPr lang="en_US" i="0" baseline="0" strike="noStrike" sz="2200" b="0" cap="none" u="none">
                <a:solidFill>
                  <a:srgbClr val="000000"/>
                </a:solidFill>
                <a:latin typeface="Courier New"/>
                <a:ea typeface="Courier New"/>
                <a:cs typeface="Courier New"/>
                <a:sym typeface="Courier New"/>
              </a:rPr>
              <a:t>0</a:t>
            </a:r>
            <a:r>
              <a:rPr lang="en_US" i="0" baseline="0" strike="noStrike" sz="2200" b="0" cap="none" u="none">
                <a:solidFill>
                  <a:srgbClr val="000000"/>
                </a:solidFill>
                <a:latin typeface="Times New Roman"/>
                <a:ea typeface="Times New Roman"/>
                <a:cs typeface="Times New Roman"/>
                <a:sym typeface="Times New Roman"/>
              </a:rPr>
              <a:t> because we are using bytes</a:t>
            </a:r>
          </a:p>
          <a:p>
            <a:pPr indent="0" marR="0" algn="l" marL="914400" rtl="0" lvl="2">
              <a:lnSpc>
                <a:spcPct val="80000"/>
              </a:lnSpc>
              <a:spcBef>
                <a:spcPts val="400"/>
              </a:spcBef>
              <a:buClr>
                <a:srgbClr val="999966"/>
              </a:buClr>
              <a:buSzPct val="75757"/>
              <a:buFont typeface="Arial"/>
              <a:buChar char="•"/>
            </a:pPr>
            <a:r>
              <a:rPr lang="en_US" i="0" baseline="0" strike="noStrike" sz="2200" b="0" cap="none" u="none">
                <a:solidFill>
                  <a:srgbClr val="000000"/>
                </a:solidFill>
                <a:latin typeface="Times New Roman"/>
                <a:ea typeface="Times New Roman"/>
                <a:cs typeface="Times New Roman"/>
                <a:sym typeface="Times New Roman"/>
              </a:rPr>
              <a:t>Code for CL is </a:t>
            </a:r>
            <a:r>
              <a:rPr lang="en_US" i="0" baseline="0" strike="noStrike" sz="2200" b="0" cap="none" u="none">
                <a:solidFill>
                  <a:srgbClr val="000000"/>
                </a:solidFill>
                <a:latin typeface="Courier New"/>
                <a:ea typeface="Courier New"/>
                <a:cs typeface="Courier New"/>
                <a:sym typeface="Courier New"/>
              </a:rPr>
              <a:t>001</a:t>
            </a:r>
          </a:p>
          <a:p>
            <a:pPr indent="0" marR="0" algn="l" marL="914400" rtl="0" lvl="2">
              <a:lnSpc>
                <a:spcPct val="80000"/>
              </a:lnSpc>
              <a:spcBef>
                <a:spcPts val="400"/>
              </a:spcBef>
              <a:buClr>
                <a:srgbClr val="999966"/>
              </a:buClr>
              <a:buSzPct val="75757"/>
              <a:buFont typeface="Arial"/>
              <a:buChar char="•"/>
            </a:pPr>
            <a:r>
              <a:rPr lang="en_US" i="0" baseline="0" strike="noStrike" sz="2200" b="0" cap="none" u="none">
                <a:solidFill>
                  <a:srgbClr val="000000"/>
                </a:solidFill>
                <a:latin typeface="Times New Roman"/>
                <a:ea typeface="Times New Roman"/>
                <a:cs typeface="Times New Roman"/>
                <a:sym typeface="Times New Roman"/>
              </a:rPr>
              <a:t>MOD = </a:t>
            </a:r>
            <a:r>
              <a:rPr lang="en_US" i="0" baseline="0" strike="noStrike" sz="2200" b="0" cap="none" u="none">
                <a:solidFill>
                  <a:srgbClr val="000000"/>
                </a:solidFill>
                <a:latin typeface="Courier New"/>
                <a:ea typeface="Courier New"/>
                <a:cs typeface="Courier New"/>
                <a:sym typeface="Courier New"/>
              </a:rPr>
              <a:t>00</a:t>
            </a:r>
            <a:r>
              <a:rPr lang="en_US" i="0" baseline="0" strike="noStrike" sz="2200" b="0" cap="none" u="none">
                <a:solidFill>
                  <a:srgbClr val="000000"/>
                </a:solidFill>
                <a:latin typeface="Times New Roman"/>
                <a:ea typeface="Times New Roman"/>
                <a:cs typeface="Times New Roman"/>
                <a:sym typeface="Times New Roman"/>
              </a:rPr>
              <a:t> (Because we have simple displacement)</a:t>
            </a:r>
          </a:p>
          <a:p>
            <a:pPr indent="0" marR="0" algn="l" marL="914400" rtl="0" lvl="2">
              <a:lnSpc>
                <a:spcPct val="80000"/>
              </a:lnSpc>
              <a:spcBef>
                <a:spcPts val="400"/>
              </a:spcBef>
              <a:buClr>
                <a:srgbClr val="999966"/>
              </a:buClr>
              <a:buSzPct val="75757"/>
              <a:buFont typeface="Arial"/>
              <a:buChar char="•"/>
            </a:pPr>
            <a:r>
              <a:rPr lang="en_US" i="0" baseline="0" strike="noStrike" sz="2200" b="0" cap="none" u="none">
                <a:solidFill>
                  <a:srgbClr val="000000"/>
                </a:solidFill>
                <a:latin typeface="Times New Roman"/>
                <a:ea typeface="Times New Roman"/>
                <a:cs typeface="Times New Roman"/>
                <a:sym typeface="Times New Roman"/>
              </a:rPr>
              <a:t>R/M = </a:t>
            </a:r>
            <a:r>
              <a:rPr lang="en_US" i="0" baseline="0" strike="noStrike" sz="2200" b="0" cap="none" u="none">
                <a:solidFill>
                  <a:srgbClr val="000000"/>
                </a:solidFill>
                <a:latin typeface="Courier New"/>
                <a:ea typeface="Courier New"/>
                <a:cs typeface="Courier New"/>
                <a:sym typeface="Courier New"/>
              </a:rPr>
              <a:t>110</a:t>
            </a:r>
          </a:p>
          <a:p>
            <a:pPr indent="0" marR="0" algn="l" marL="457200" rtl="0" lvl="1">
              <a:lnSpc>
                <a:spcPct val="80000"/>
              </a:lnSpc>
              <a:spcBef>
                <a:spcPts val="400"/>
              </a:spcBef>
              <a:buClr>
                <a:srgbClr val="999966"/>
              </a:buClr>
              <a:buSzPct val="75757"/>
              <a:buFont typeface="Arial"/>
              <a:buChar char="•"/>
            </a:pPr>
            <a:r>
              <a:rPr lang="en_US" i="0" baseline="0" strike="noStrike" sz="2200" b="0" cap="none" u="none">
                <a:solidFill>
                  <a:srgbClr val="000000"/>
                </a:solidFill>
                <a:latin typeface="Times New Roman"/>
                <a:ea typeface="Times New Roman"/>
                <a:cs typeface="Times New Roman"/>
                <a:sym typeface="Times New Roman"/>
              </a:rPr>
              <a:t>So…</a:t>
            </a:r>
            <a:r>
              <a:rPr lang="en_US" i="0" baseline="0" strike="noStrike" sz="2200" b="0" cap="none" u="none">
                <a:solidFill>
                  <a:srgbClr val="000000"/>
                </a:solidFill>
                <a:latin typeface="Courier New"/>
                <a:ea typeface="Courier New"/>
                <a:cs typeface="Courier New"/>
                <a:sym typeface="Courier New"/>
              </a:rPr>
              <a:t> xor CL, [12H] =</a:t>
            </a:r>
          </a:p>
          <a:p>
            <a:pPr indent="0" marR="0" algn="l" marL="914400" rtl="0" lvl="2">
              <a:lnSpc>
                <a:spcPct val="80000"/>
              </a:lnSpc>
              <a:spcBef>
                <a:spcPts val="400"/>
              </a:spcBef>
              <a:buClr>
                <a:srgbClr val="999966"/>
              </a:buClr>
              <a:buSzPct val="74561"/>
              <a:buFont typeface="Arial"/>
              <a:buChar char="•"/>
            </a:pPr>
            <a:r>
              <a:rPr lang="en_US" i="0" baseline="0" strike="noStrike" sz="1900" b="0" cap="none" u="none">
                <a:solidFill>
                  <a:srgbClr val="000000"/>
                </a:solidFill>
                <a:latin typeface="Courier New"/>
                <a:ea typeface="Courier New"/>
                <a:cs typeface="Courier New"/>
                <a:sym typeface="Courier New"/>
              </a:rPr>
              <a:t>00110010 00001110 00010010 00000000 00000000 00000000</a:t>
            </a:r>
            <a:r>
              <a:rPr lang="en_US" i="0" baseline="-25000" strike="noStrike" sz="1900" b="0" cap="none" u="none">
                <a:solidFill>
                  <a:srgbClr val="000000"/>
                </a:solidFill>
                <a:latin typeface="Courier New"/>
                <a:ea typeface="Courier New"/>
                <a:cs typeface="Courier New"/>
                <a:sym typeface="Courier New"/>
              </a:rPr>
              <a:t>2</a:t>
            </a:r>
          </a:p>
          <a:p>
            <a:pPr indent="0" marR="0" algn="l" marL="914400" rtl="0" lvl="2">
              <a:lnSpc>
                <a:spcPct val="80000"/>
              </a:lnSpc>
              <a:spcBef>
                <a:spcPts val="400"/>
              </a:spcBef>
              <a:buClr>
                <a:srgbClr val="999966"/>
              </a:buClr>
              <a:buSzPct val="74561"/>
              <a:buFont typeface="Arial"/>
              <a:buChar char="•"/>
            </a:pPr>
            <a:r>
              <a:rPr lang="en_US" i="0" baseline="0" strike="noStrike" sz="1900" b="0" cap="none" u="none">
                <a:solidFill>
                  <a:srgbClr val="000000"/>
                </a:solidFill>
                <a:latin typeface="Courier New"/>
                <a:ea typeface="Courier New"/>
                <a:cs typeface="Courier New"/>
                <a:sym typeface="Courier New"/>
              </a:rPr>
              <a:t>32 0E 12 00 00 00</a:t>
            </a:r>
            <a:r>
              <a:rPr lang="en_US" i="0" baseline="-25000" strike="noStrike" sz="1900" b="0" cap="none" u="none">
                <a:solidFill>
                  <a:srgbClr val="000000"/>
                </a:solidFill>
                <a:latin typeface="Courier New"/>
                <a:ea typeface="Courier New"/>
                <a:cs typeface="Courier New"/>
                <a:sym typeface="Courier New"/>
              </a:rPr>
              <a:t>16</a:t>
            </a:r>
          </a:p>
          <a:p>
            <a:r>
              <a:t/>
            </a:r>
          </a:p>
          <a:p>
            <a:r>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63" id="63"/>
        <p:cNvGrpSpPr/>
        <p:nvPr/>
      </p:nvGrpSpPr>
      <p:grpSpPr>
        <a:xfrm>
          <a:off y="0" x="0"/>
          <a:ext cy="0" cx="0"/>
          <a:chOff y="0" x="0"/>
          <a:chExt cy="0" cx="0"/>
        </a:xfrm>
      </p:grpSpPr>
      <p:sp>
        <p:nvSpPr>
          <p:cNvPr name="Shape 64" id="64"/>
          <p:cNvSpPr txBox="1"/>
          <p:nvPr/>
        </p:nvSpPr>
        <p:spPr>
          <a:xfrm>
            <a:off y="449262" x="457200"/>
            <a:ext cy="1311275" cx="8229600"/>
          </a:xfrm>
          <a:prstGeom prst="rect">
            <a:avLst/>
          </a:prstGeom>
          <a:noFill/>
          <a:ln>
            <a:noFill/>
          </a:ln>
        </p:spPr>
        <p:txBody>
          <a:bodyPr bIns="45700" tIns="45700" lIns="91425" anchor="ctr" anchorCtr="0" rIns="91425">
            <a:spAutoFit/>
          </a:bodyPr>
          <a:lstStyle/>
          <a:p>
            <a:pPr indent="0" marR="0" algn="l" marL="0" rtl="0" lvl="0">
              <a:buClr>
                <a:schemeClr val="dk1"/>
              </a:buClr>
              <a:buSzPct val="25000"/>
              <a:buFont typeface="Times New Roman"/>
              <a:buNone/>
            </a:pPr>
            <a:r>
              <a:rPr lang="en_US" i="0" baseline="0" strike="noStrike" sz="4000" b="0" cap="none" u="none">
                <a:solidFill>
                  <a:srgbClr val="420000"/>
                </a:solidFill>
                <a:latin typeface="Times New Roman"/>
                <a:ea typeface="Times New Roman"/>
                <a:cs typeface="Times New Roman"/>
                <a:sym typeface="Times New Roman"/>
              </a:rPr>
              <a:t>Intel 80x86 CPU Instruction Set</a:t>
            </a:r>
          </a:p>
        </p:txBody>
      </p:sp>
      <p:sp>
        <p:nvSpPr>
          <p:cNvPr name="Shape 65" id="65"/>
          <p:cNvSpPr txBox="1"/>
          <p:nvPr/>
        </p:nvSpPr>
        <p:spPr>
          <a:xfrm>
            <a:off y="1828800" x="457200"/>
            <a:ext cy="2694000" cx="8229600"/>
          </a:xfrm>
          <a:prstGeom prst="rect">
            <a:avLst/>
          </a:prstGeom>
          <a:noFill/>
          <a:ln>
            <a:noFill/>
          </a:ln>
        </p:spPr>
        <p:txBody>
          <a:bodyPr bIns="45700" tIns="45700" lIns="91425" anchor="t" anchorCtr="0" rIns="91425">
            <a:spAutoFit/>
          </a:bodyPr>
          <a:lstStyle/>
          <a:p>
            <a:pPr indent="-317500" marR="0" algn="l" marL="457200" rtl="0" lvl="0">
              <a:spcBef>
                <a:spcPts val="800"/>
              </a:spcBef>
              <a:buClr>
                <a:srgbClr val="000000"/>
              </a:buClr>
              <a:buSzPct val="43750"/>
              <a:buFont typeface="Wingdings"/>
              <a:buChar char="§"/>
            </a:pPr>
            <a:r>
              <a:rPr lang="en_US" sz="3200" b="1">
                <a:solidFill>
                  <a:schemeClr val="dk1"/>
                </a:solidFill>
                <a:latin typeface="Times New Roman"/>
                <a:ea typeface="Times New Roman"/>
                <a:cs typeface="Times New Roman"/>
                <a:sym typeface="Times New Roman"/>
              </a:rPr>
              <a:t>Memory</a:t>
            </a:r>
          </a:p>
          <a:p>
            <a:pPr indent="-317500" marR="0" algn="l" marL="914400" rtl="0" lvl="1">
              <a:spcBef>
                <a:spcPts val="800"/>
              </a:spcBef>
              <a:buClr>
                <a:srgbClr val="000000"/>
              </a:buClr>
              <a:buSzPct val="58333"/>
              <a:buFont typeface="Courier New"/>
              <a:buChar char="o"/>
            </a:pPr>
            <a:r>
              <a:rPr lang="en_US" sz="2400">
                <a:solidFill>
                  <a:schemeClr val="dk1"/>
                </a:solidFill>
                <a:latin typeface="Times New Roman"/>
                <a:ea typeface="Times New Roman"/>
                <a:cs typeface="Times New Roman"/>
                <a:sym typeface="Times New Roman"/>
              </a:rPr>
              <a:t>8-bit bytes</a:t>
            </a:r>
          </a:p>
          <a:p>
            <a:pPr indent="-317500" marR="0" algn="l" marL="914400" rtl="0" lvl="1">
              <a:spcBef>
                <a:spcPts val="800"/>
              </a:spcBef>
              <a:buClr>
                <a:srgbClr val="000000"/>
              </a:buClr>
              <a:buSzPct val="58333"/>
              <a:buFont typeface="Courier New"/>
              <a:buChar char="o"/>
            </a:pPr>
            <a:r>
              <a:rPr lang="en_US" sz="2400">
                <a:solidFill>
                  <a:schemeClr val="dk1"/>
                </a:solidFill>
                <a:latin typeface="Times New Roman"/>
                <a:ea typeface="Times New Roman"/>
                <a:cs typeface="Times New Roman"/>
                <a:sym typeface="Times New Roman"/>
              </a:rPr>
              <a:t>Each memory byte has 32-bit label called a physical address</a:t>
            </a:r>
          </a:p>
          <a:p>
            <a:pPr indent="-317500" marR="0" algn="l" marL="914400" rtl="0" lvl="1">
              <a:spcBef>
                <a:spcPts val="800"/>
              </a:spcBef>
              <a:buClr>
                <a:srgbClr val="000000"/>
              </a:buClr>
              <a:buSzPct val="58333"/>
              <a:buFont typeface="Courier New"/>
              <a:buChar char="o"/>
            </a:pPr>
            <a:r>
              <a:rPr lang="en_US" sz="2400">
                <a:solidFill>
                  <a:schemeClr val="dk1"/>
                </a:solidFill>
                <a:latin typeface="Times New Roman"/>
                <a:ea typeface="Times New Roman"/>
                <a:cs typeface="Times New Roman"/>
                <a:sym typeface="Times New Roman"/>
              </a:rPr>
              <a:t>Addresses are byte addresses</a:t>
            </a:r>
          </a:p>
          <a:p>
            <a:pPr indent="-317500" marR="0" algn="l" marL="914400" rtl="0" lvl="1">
              <a:spcBef>
                <a:spcPts val="800"/>
              </a:spcBef>
              <a:buClr>
                <a:srgbClr val="000000"/>
              </a:buClr>
              <a:buSzPct val="58333"/>
              <a:buFont typeface="Courier New"/>
              <a:buChar char="o"/>
            </a:pPr>
            <a:r>
              <a:rPr lang="en_US" sz="2400">
                <a:solidFill>
                  <a:schemeClr val="dk1"/>
                </a:solidFill>
                <a:latin typeface="Times New Roman"/>
                <a:ea typeface="Times New Roman"/>
                <a:cs typeface="Times New Roman"/>
                <a:sym typeface="Times New Roman"/>
              </a:rPr>
              <a:t>Memory size = 4,294,967,296 (2^32) bytes</a:t>
            </a:r>
          </a:p>
          <a:p>
            <a:r>
              <a:t/>
            </a:r>
          </a:p>
        </p:txBody>
      </p:sp>
      <p:sp>
        <p:nvSpPr>
          <p:cNvPr name="Shape 66" id="66"/>
          <p:cNvSpPr txBox="1"/>
          <p:nvPr/>
        </p:nvSpPr>
        <p:spPr>
          <a:xfrm>
            <a:off y="4225843" x="580487"/>
            <a:ext cy="2203499" cx="8008500"/>
          </a:xfrm>
          <a:prstGeom prst="rect">
            <a:avLst/>
          </a:prstGeom>
        </p:spPr>
        <p:txBody>
          <a:bodyPr bIns="91425" tIns="91425" lIns="91425" anchor="ctr" anchorCtr="0" rIns="91425">
            <a:spAutoFit/>
          </a:bodyPr>
          <a:lstStyle/>
          <a:p>
            <a:pPr algn="ctr" rtl="0" lvl="0">
              <a:buNone/>
            </a:pPr>
            <a:r>
              <a:rPr lang="en_US"/>
              <a:t>bits within bytes numbered right (lsb) to left (msb) 0 to 7</a:t>
            </a:r>
          </a:p>
          <a:p>
            <a:pPr algn="ctr" rtl="0" lvl="0">
              <a:buNone/>
            </a:pPr>
            <a:r>
              <a:rPr lang="en_US"/>
              <a:t>    +-+-+-+-+-+-+-+-+</a:t>
            </a:r>
          </a:p>
          <a:p>
            <a:pPr algn="ctr" rtl="0" lvl="0">
              <a:buNone/>
            </a:pPr>
            <a:r>
              <a:rPr lang="en_US"/>
              <a:t>     7 6 5 4 3 2 1 0   &lt;- bit number</a:t>
            </a:r>
          </a:p>
          <a:p>
            <a:pPr algn="ctr" rtl="0" lvl="0">
              <a:buNone/>
            </a:pPr>
            <a:r>
              <a:rPr lang="en_US"/>
              <a:t>bytes within word numbered right (LSB) to left (MSB) 0 to 1 - "little endian"</a:t>
            </a:r>
          </a:p>
          <a:p>
            <a:pPr algn="ctr" rtl="0" lvl="0">
              <a:buNone/>
            </a:pPr>
            <a:r>
              <a:rPr lang="en_US"/>
              <a:t>    +--------+--------+</a:t>
            </a:r>
          </a:p>
          <a:p>
            <a:pPr algn="ctr" rtl="0" lvl="0">
              <a:buNone/>
            </a:pPr>
            <a:r>
              <a:rPr lang="en_US"/>
              <a:t>         1       0       &lt;- byte number</a:t>
            </a:r>
          </a:p>
          <a:p>
            <a:r>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70" id="70"/>
        <p:cNvGrpSpPr/>
        <p:nvPr/>
      </p:nvGrpSpPr>
      <p:grpSpPr>
        <a:xfrm>
          <a:off y="0" x="0"/>
          <a:ext cy="0" cx="0"/>
          <a:chOff y="0" x="0"/>
          <a:chExt cy="0" cx="0"/>
        </a:xfrm>
      </p:grpSpPr>
      <p:sp>
        <p:nvSpPr>
          <p:cNvPr name="Shape 71" id="71"/>
          <p:cNvSpPr txBox="1"/>
          <p:nvPr/>
        </p:nvSpPr>
        <p:spPr>
          <a:xfrm>
            <a:off y="449262" x="457200"/>
            <a:ext cy="1311275" cx="8229600"/>
          </a:xfrm>
          <a:prstGeom prst="rect">
            <a:avLst/>
          </a:prstGeom>
          <a:noFill/>
          <a:ln>
            <a:noFill/>
          </a:ln>
        </p:spPr>
        <p:txBody>
          <a:bodyPr bIns="45700" tIns="45700" lIns="91425" anchor="ctr" anchorCtr="0" rIns="91425">
            <a:spAutoFit/>
          </a:bodyPr>
          <a:lstStyle/>
          <a:p>
            <a:pPr indent="0" marR="0" algn="l" marL="0" rtl="0" lvl="0">
              <a:buClr>
                <a:schemeClr val="dk1"/>
              </a:buClr>
              <a:buSzPct val="25000"/>
              <a:buFont typeface="Times New Roman"/>
              <a:buNone/>
            </a:pPr>
            <a:r>
              <a:rPr lang="en_US" i="0" baseline="0" strike="noStrike" sz="4000" b="0" cap="none" u="none">
                <a:solidFill>
                  <a:srgbClr val="420000"/>
                </a:solidFill>
                <a:latin typeface="Times New Roman"/>
                <a:ea typeface="Times New Roman"/>
                <a:cs typeface="Times New Roman"/>
                <a:sym typeface="Times New Roman"/>
              </a:rPr>
              <a:t>x86 Instruction Set</a:t>
            </a:r>
          </a:p>
        </p:txBody>
      </p:sp>
      <p:sp>
        <p:nvSpPr>
          <p:cNvPr name="Shape 72" id="72"/>
          <p:cNvSpPr txBox="1"/>
          <p:nvPr/>
        </p:nvSpPr>
        <p:spPr>
          <a:xfrm>
            <a:off y="1828800" x="457200"/>
            <a:ext cy="2902200" cx="8001000"/>
          </a:xfrm>
          <a:prstGeom prst="rect">
            <a:avLst/>
          </a:prstGeom>
          <a:noFill/>
          <a:ln>
            <a:noFill/>
          </a:ln>
        </p:spPr>
        <p:txBody>
          <a:bodyPr bIns="45700" tIns="45700" lIns="91425" anchor="t" anchorCtr="0" rIns="91425">
            <a:spAutoFit/>
          </a:bodyPr>
          <a:lstStyle/>
          <a:p>
            <a:pPr indent="457200" marR="0" algn="l" marL="0" rtl="0" lvl="0">
              <a:spcBef>
                <a:spcPts val="700"/>
              </a:spcBef>
              <a:buClr>
                <a:schemeClr val="dk1"/>
              </a:buClr>
              <a:buSzPct val="42187"/>
              <a:buFont typeface="Wingdings"/>
              <a:buChar char="§"/>
            </a:pPr>
            <a:r>
              <a:rPr lang="en_US" i="0" baseline="0" strike="noStrike" sz="3200" b="1" cap="none" u="none">
                <a:solidFill>
                  <a:schemeClr val="dk1"/>
                </a:solidFill>
                <a:latin typeface="Times New Roman"/>
                <a:ea typeface="Times New Roman"/>
                <a:cs typeface="Times New Roman"/>
                <a:sym typeface="Times New Roman"/>
              </a:rPr>
              <a:t>Registers:</a:t>
            </a:r>
          </a:p>
          <a:p>
            <a:pPr indent="431800" marR="0" algn="l" marL="469900" rtl="0" lvl="1">
              <a:spcBef>
                <a:spcPts val="600"/>
              </a:spcBef>
              <a:buClr>
                <a:srgbClr val="999966"/>
              </a:buClr>
              <a:buSzPct val="44642"/>
              <a:buFont typeface="Courier New"/>
              <a:buChar char="o"/>
            </a:pPr>
            <a:r>
              <a:rPr lang="en_US" i="0" baseline="0" strike="noStrike" sz="2800" b="0" cap="none" u="none">
                <a:solidFill>
                  <a:schemeClr val="dk1"/>
                </a:solidFill>
                <a:latin typeface="Times New Roman"/>
                <a:ea typeface="Times New Roman"/>
                <a:cs typeface="Times New Roman"/>
                <a:sym typeface="Times New Roman"/>
              </a:rPr>
              <a:t>16 General purpose registers</a:t>
            </a:r>
          </a:p>
          <a:p>
            <a:pPr indent="463550" marR="0" algn="l" marL="0" rtl="0" lvl="0">
              <a:spcBef>
                <a:spcPts val="600"/>
              </a:spcBef>
              <a:buClr>
                <a:srgbClr val="999966"/>
              </a:buClr>
              <a:buSzPct val="44642"/>
              <a:buFont typeface="Wingdings"/>
              <a:buChar char="§"/>
            </a:pPr>
            <a:r>
              <a:rPr lang="en_US" i="0" baseline="0" strike="noStrike" sz="2800" b="0" cap="none" u="none">
                <a:solidFill>
                  <a:schemeClr val="dk1"/>
                </a:solidFill>
                <a:latin typeface="Times New Roman"/>
                <a:ea typeface="Times New Roman"/>
                <a:cs typeface="Times New Roman"/>
                <a:sym typeface="Times New Roman"/>
              </a:rPr>
              <a:t>Most concern to a programmer</a:t>
            </a:r>
          </a:p>
          <a:p>
            <a:pPr indent="431800" marR="0" algn="l" marL="469900" rtl="0" lvl="1">
              <a:spcBef>
                <a:spcPts val="600"/>
              </a:spcBef>
              <a:buClr>
                <a:srgbClr val="999966"/>
              </a:buClr>
              <a:buSzPct val="44642"/>
              <a:buFont typeface="Courier New"/>
              <a:buChar char="o"/>
            </a:pPr>
            <a:r>
              <a:rPr lang="en_US" i="0" baseline="0" strike="noStrike" sz="2800" b="0" cap="none" u="none">
                <a:solidFill>
                  <a:schemeClr val="dk1"/>
                </a:solidFill>
                <a:latin typeface="Times New Roman"/>
                <a:ea typeface="Times New Roman"/>
                <a:cs typeface="Times New Roman"/>
                <a:sym typeface="Times New Roman"/>
              </a:rPr>
              <a:t>Registers are 16 to 32 bits long</a:t>
            </a:r>
          </a:p>
          <a:p>
            <a:pPr indent="431800" marR="0" algn="l" marL="469900" rtl="0" lvl="1">
              <a:spcBef>
                <a:spcPts val="600"/>
              </a:spcBef>
              <a:buClr>
                <a:srgbClr val="999966"/>
              </a:buClr>
              <a:buSzPct val="44642"/>
              <a:buFont typeface="Courier New"/>
              <a:buChar char="o"/>
            </a:pPr>
            <a:r>
              <a:rPr lang="en_US" i="0" baseline="0" strike="noStrike" sz="2800" b="0" cap="none" u="none">
                <a:solidFill>
                  <a:schemeClr val="dk1"/>
                </a:solidFill>
                <a:latin typeface="Times New Roman"/>
                <a:ea typeface="Times New Roman"/>
                <a:cs typeface="Times New Roman"/>
                <a:sym typeface="Times New Roman"/>
              </a:rPr>
              <a:t>Internal storage that is faster and easier to access than RAM</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76" id="76"/>
        <p:cNvGrpSpPr/>
        <p:nvPr/>
      </p:nvGrpSpPr>
      <p:grpSpPr>
        <a:xfrm>
          <a:off y="0" x="0"/>
          <a:ext cy="0" cx="0"/>
          <a:chOff y="0" x="0"/>
          <a:chExt cy="0" cx="0"/>
        </a:xfrm>
      </p:grpSpPr>
      <p:sp>
        <p:nvSpPr>
          <p:cNvPr name="Shape 77" id="77"/>
          <p:cNvSpPr txBox="1"/>
          <p:nvPr/>
        </p:nvSpPr>
        <p:spPr>
          <a:xfrm>
            <a:off y="449262" x="457200"/>
            <a:ext cy="1311299" cx="8229600"/>
          </a:xfrm>
          <a:prstGeom prst="rect">
            <a:avLst/>
          </a:prstGeom>
          <a:noFill/>
          <a:ln>
            <a:noFill/>
          </a:ln>
        </p:spPr>
        <p:txBody>
          <a:bodyPr bIns="45700" tIns="45700" lIns="91425" anchor="ctr" anchorCtr="0" rIns="91425">
            <a:spAutoFit/>
          </a:bodyPr>
          <a:lstStyle/>
          <a:p>
            <a:pPr indent="0" marR="0" algn="l" marL="0" rtl="0" lvl="0">
              <a:buClr>
                <a:schemeClr val="dk1"/>
              </a:buClr>
              <a:buSzPct val="25000"/>
              <a:buFont typeface="Times New Roman"/>
              <a:buNone/>
            </a:pPr>
            <a:r>
              <a:rPr lang="en_US" sz="4000">
                <a:solidFill>
                  <a:srgbClr val="420000"/>
                </a:solidFill>
                <a:latin typeface="Times New Roman"/>
                <a:ea typeface="Times New Roman"/>
                <a:cs typeface="Times New Roman"/>
                <a:sym typeface="Times New Roman"/>
              </a:rPr>
              <a:t>80</a:t>
            </a:r>
            <a:r>
              <a:rPr lang="en_US" i="0" baseline="0" strike="noStrike" sz="4000" b="0" cap="none" u="none">
                <a:solidFill>
                  <a:srgbClr val="420000"/>
                </a:solidFill>
                <a:latin typeface="Times New Roman"/>
                <a:ea typeface="Times New Roman"/>
                <a:cs typeface="Times New Roman"/>
                <a:sym typeface="Times New Roman"/>
              </a:rPr>
              <a:t>x86 </a:t>
            </a:r>
            <a:r>
              <a:rPr lang="en_US" sz="4000">
                <a:solidFill>
                  <a:srgbClr val="420000"/>
                </a:solidFill>
                <a:latin typeface="Times New Roman"/>
                <a:ea typeface="Times New Roman"/>
                <a:cs typeface="Times New Roman"/>
                <a:sym typeface="Times New Roman"/>
              </a:rPr>
              <a:t>Register History </a:t>
            </a:r>
          </a:p>
        </p:txBody>
      </p:sp>
      <p:sp>
        <p:nvSpPr>
          <p:cNvPr name="Shape 78" id="78"/>
          <p:cNvSpPr txBox="1"/>
          <p:nvPr/>
        </p:nvSpPr>
        <p:spPr>
          <a:xfrm>
            <a:off y="1828800" x="457200"/>
            <a:ext cy="2902200" cx="8001000"/>
          </a:xfrm>
          <a:prstGeom prst="rect">
            <a:avLst/>
          </a:prstGeom>
          <a:noFill/>
          <a:ln>
            <a:noFill/>
          </a:ln>
        </p:spPr>
        <p:txBody>
          <a:bodyPr bIns="45700" tIns="45700" lIns="91425" anchor="t" anchorCtr="0" rIns="91425">
            <a:spAutoFit/>
          </a:bodyPr>
          <a:lstStyle/>
          <a:p>
            <a:pPr indent="457200" marR="0" algn="l" marL="0" rtl="0" lvl="0">
              <a:spcBef>
                <a:spcPts val="700"/>
              </a:spcBef>
              <a:buClr>
                <a:schemeClr val="dk1"/>
              </a:buClr>
              <a:buSzPct val="56250"/>
              <a:buFont typeface="Wingdings"/>
              <a:buChar char="§"/>
            </a:pPr>
            <a:r>
              <a:rPr lang="en_US" sz="2400">
                <a:latin typeface="Times New Roman"/>
                <a:ea typeface="Times New Roman"/>
                <a:cs typeface="Times New Roman"/>
                <a:sym typeface="Times New Roman"/>
              </a:rPr>
              <a:t>With the advent of the 32-bit 80386 processor, the 16-bit general-purpose registers, base registers, index registers, instruction pointer, and </a:t>
            </a:r>
            <a:r>
              <a:rPr lang="en_US" sz="2400">
                <a:solidFill>
                  <a:srgbClr val="0B0080"/>
                </a:solidFill>
                <a:latin typeface="Times New Roman"/>
                <a:ea typeface="Times New Roman"/>
                <a:cs typeface="Times New Roman"/>
                <a:sym typeface="Times New Roman"/>
                <a:hlinkClick r:id="rId3"/>
              </a:rPr>
              <a:t>FLAGS register</a:t>
            </a:r>
            <a:r>
              <a:rPr lang="en_US" sz="2400">
                <a:latin typeface="Times New Roman"/>
                <a:ea typeface="Times New Roman"/>
                <a:cs typeface="Times New Roman"/>
                <a:sym typeface="Times New Roman"/>
              </a:rPr>
              <a:t>, but not the segment registers, were expanded to 32 bits. This is represented by prefixing an "</a:t>
            </a:r>
            <a:r>
              <a:rPr lang="en_US" sz="2400" b="1">
                <a:latin typeface="Times New Roman"/>
                <a:ea typeface="Times New Roman"/>
                <a:cs typeface="Times New Roman"/>
                <a:sym typeface="Times New Roman"/>
              </a:rPr>
              <a:t>E</a:t>
            </a:r>
            <a:r>
              <a:rPr lang="en_US" sz="2400">
                <a:latin typeface="Times New Roman"/>
                <a:ea typeface="Times New Roman"/>
                <a:cs typeface="Times New Roman"/>
                <a:sym typeface="Times New Roman"/>
              </a:rPr>
              <a:t>" (for </a:t>
            </a:r>
            <a:r>
              <a:rPr lang="en_US" sz="2400" b="1">
                <a:latin typeface="Times New Roman"/>
                <a:ea typeface="Times New Roman"/>
                <a:cs typeface="Times New Roman"/>
                <a:sym typeface="Times New Roman"/>
              </a:rPr>
              <a:t>Extended</a:t>
            </a:r>
            <a:r>
              <a:rPr lang="en_US" sz="2400">
                <a:latin typeface="Times New Roman"/>
                <a:ea typeface="Times New Roman"/>
                <a:cs typeface="Times New Roman"/>
                <a:sym typeface="Times New Roman"/>
              </a:rPr>
              <a:t>) to the register names in </a:t>
            </a:r>
            <a:r>
              <a:rPr lang="en_US" sz="2400">
                <a:solidFill>
                  <a:srgbClr val="0B0080"/>
                </a:solidFill>
                <a:latin typeface="Times New Roman"/>
                <a:ea typeface="Times New Roman"/>
                <a:cs typeface="Times New Roman"/>
                <a:sym typeface="Times New Roman"/>
                <a:hlinkClick r:id="rId4"/>
              </a:rPr>
              <a:t>x86 assembly language</a:t>
            </a:r>
            <a:r>
              <a:rPr lang="en_US" sz="2400">
                <a:latin typeface="Times New Roman"/>
                <a:ea typeface="Times New Roman"/>
                <a:cs typeface="Times New Roman"/>
                <a:sym typeface="Times New Roman"/>
              </a:rPr>
              <a:t>. Thus, the AX register corresponds to the lowest 16 bits of the new 32-bit EAX register, SI corresponds to the lowest 16 bits of ESI, and so on. The general-purpose registers, base registers, and index registers can all be used as the base in addressing modes, and all of those registers except for the stack pointer can be used as the index in addressing modes.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82" id="82"/>
        <p:cNvGrpSpPr/>
        <p:nvPr/>
      </p:nvGrpSpPr>
      <p:grpSpPr>
        <a:xfrm>
          <a:off y="0" x="0"/>
          <a:ext cy="0" cx="0"/>
          <a:chOff y="0" x="0"/>
          <a:chExt cy="0" cx="0"/>
        </a:xfrm>
      </p:grpSpPr>
      <p:sp>
        <p:nvSpPr>
          <p:cNvPr name="Shape 83" id="83"/>
          <p:cNvSpPr txBox="1"/>
          <p:nvPr>
            <p:ph type="title"/>
          </p:nvPr>
        </p:nvSpPr>
        <p:spPr>
          <a:xfrm>
            <a:off y="533400" x="457200"/>
            <a:ext cy="1141411" cx="8228012"/>
          </a:xfrm>
          <a:prstGeom prst="rect">
            <a:avLst/>
          </a:prstGeom>
          <a:noFill/>
          <a:ln>
            <a:noFill/>
          </a:ln>
        </p:spPr>
        <p:txBody>
          <a:bodyPr bIns="46800" tIns="46800" lIns="90000" anchor="b" anchorCtr="0" rIns="90000">
            <a:spAutoFit/>
          </a:bodyPr>
          <a:lstStyle/>
          <a:p>
            <a:pPr indent="0" marR="0" algn="l" marL="0" rtl="0" lvl="0">
              <a:spcBef>
                <a:spcPts val="0"/>
              </a:spcBef>
              <a:spcAft>
                <a:spcPts val="0"/>
              </a:spcAft>
              <a:buClr>
                <a:srgbClr val="420000"/>
              </a:buClr>
              <a:buSzPct val="25000"/>
              <a:buFont typeface="Times New Roman"/>
              <a:buNone/>
            </a:pPr>
            <a:r>
              <a:rPr lang="en_US" i="0" baseline="0" strike="noStrike" sz="4400" b="0" cap="none" u="none">
                <a:solidFill>
                  <a:srgbClr val="420000"/>
                </a:solidFill>
                <a:latin typeface="Times New Roman"/>
                <a:ea typeface="Times New Roman"/>
                <a:cs typeface="Times New Roman"/>
                <a:sym typeface="Times New Roman"/>
              </a:rPr>
              <a:t>Registers Format</a:t>
            </a:r>
          </a:p>
        </p:txBody>
      </p:sp>
      <p:graphicFrame>
        <p:nvGraphicFramePr>
          <p:cNvPr name="Shape 84" id="84"/>
          <p:cNvGraphicFramePr/>
          <p:nvPr/>
        </p:nvGraphicFramePr>
        <p:xfrm>
          <a:off y="1828800" x="457200"/>
          <a:ext cy="3000000" cx="3000000"/>
        </p:xfrm>
        <a:graphic>
          <a:graphicData uri="http://schemas.openxmlformats.org/drawingml/2006/table">
            <a:tbl>
              <a:tblPr>
                <a:noFill/>
                <a:tableStyleId>{F7EC0C92-BED1-4AE7-8C42-D433A42DB1AD}</a:tableStyleId>
              </a:tblPr>
              <a:tblGrid>
                <a:gridCol w="2057400"/>
                <a:gridCol w="2055800"/>
                <a:gridCol w="2057400"/>
                <a:gridCol w="2057400"/>
              </a:tblGrid>
              <a:tr h="457200">
                <a:tc gridSpan="4">
                  <a:txBody>
                    <a:bodyPr>
                      <a:spAutoFit/>
                    </a:bodyPr>
                    <a:lstStyle/>
                    <a:p>
                      <a:pPr algn="ctr" rtl="0" lvl="0">
                        <a:buSzPct val="25000"/>
                        <a:buFont typeface="Times New Roman"/>
                        <a:buNone/>
                      </a:pPr>
                      <a:r>
                        <a:rPr lang="en_US" sz="1800" b="1">
                          <a:solidFill>
                            <a:schemeClr val="dk1"/>
                          </a:solidFill>
                          <a:latin typeface="Times New Roman"/>
                          <a:ea typeface="Times New Roman"/>
                          <a:cs typeface="Times New Roman"/>
                          <a:sym typeface="Times New Roman"/>
                        </a:rPr>
                        <a:t>General Purpose Registers</a:t>
                      </a:r>
                    </a:p>
                  </a:txBody>
                  <a:tcPr marB="0" marT="0" marR="0" marL="0">
                    <a:lnL w="9525" cap="flat">
                      <a:solidFill>
                        <a:srgbClr val="000000"/>
                      </a:solidFill>
                      <a:prstDash val="solid"/>
                      <a:round/>
                      <a:headEnd len="med" type="none" w="med"/>
                      <a:tailEnd len="med" type="none" w="med"/>
                    </a:lnL>
                    <a:lnR w="9525" cap="flat">
                      <a:solidFill>
                        <a:srgbClr val="000000"/>
                      </a:solidFill>
                      <a:prstDash val="solid"/>
                      <a:round/>
                      <a:headEnd len="med" type="none" w="med"/>
                      <a:tailEnd len="med" type="none" w="med"/>
                    </a:lnR>
                    <a:lnT w="9525" cap="flat">
                      <a:solidFill>
                        <a:srgbClr val="000000"/>
                      </a:solidFill>
                      <a:prstDash val="solid"/>
                      <a:round/>
                      <a:headEnd len="med" type="none" w="med"/>
                      <a:tailEnd len="med" type="none" w="med"/>
                    </a:lnT>
                    <a:lnB w="12700" cap="flat">
                      <a:solidFill>
                        <a:srgbClr val="000000"/>
                      </a:solidFill>
                      <a:prstDash val="solid"/>
                      <a:round/>
                      <a:headEnd len="med" type="none" w="med"/>
                      <a:tailEnd len="med" type="none" w="med"/>
                    </a:lnB>
                    <a:solidFill>
                      <a:srgbClr val="000000"/>
                    </a:solidFill>
                  </a:tcPr>
                </a:tc>
                <a:tc hMerge="1"/>
                <a:tc hMerge="1"/>
                <a:tc hMerge="1"/>
              </a:tr>
              <a:tr h="457200">
                <a:tc>
                  <a:txBody>
                    <a:bodyPr>
                      <a:spAutoFit/>
                    </a:bodyPr>
                    <a:lstStyle/>
                    <a:p>
                      <a:pPr algn="ctr" rtl="0" lvl="0">
                        <a:buSzPct val="25000"/>
                        <a:buFont typeface="Times New Roman"/>
                        <a:buNone/>
                      </a:pPr>
                      <a:r>
                        <a:rPr lang="en_US" sz="1800">
                          <a:solidFill>
                            <a:schemeClr val="dk1"/>
                          </a:solidFill>
                          <a:latin typeface="Times New Roman"/>
                          <a:ea typeface="Times New Roman"/>
                          <a:cs typeface="Times New Roman"/>
                          <a:sym typeface="Times New Roman"/>
                        </a:rPr>
                        <a:t>31-24</a:t>
                      </a:r>
                    </a:p>
                  </a:txBody>
                  <a:tcPr marB="0" marT="0" marR="0" marL="0">
                    <a:lnL w="12700" cap="flat">
                      <a:solidFill>
                        <a:srgbClr val="000000"/>
                      </a:solidFill>
                      <a:prstDash val="solid"/>
                      <a:round/>
                      <a:headEnd len="med" type="none" w="med"/>
                      <a:tailEnd len="med" type="none" w="med"/>
                    </a:lnL>
                    <a:lnR w="12700" cap="flat">
                      <a:solidFill>
                        <a:srgbClr val="000000"/>
                      </a:solidFill>
                      <a:prstDash val="solid"/>
                      <a:round/>
                      <a:headEnd len="med" type="none" w="med"/>
                      <a:tailEnd len="med" type="none" w="med"/>
                    </a:lnR>
                    <a:lnT w="12700" cap="flat">
                      <a:solidFill>
                        <a:srgbClr val="000000"/>
                      </a:solidFill>
                      <a:prstDash val="solid"/>
                      <a:round/>
                      <a:headEnd len="med" type="none" w="med"/>
                      <a:tailEnd len="med" type="none" w="med"/>
                    </a:lnT>
                    <a:lnB w="12700" cap="flat">
                      <a:solidFill>
                        <a:srgbClr val="000000"/>
                      </a:solidFill>
                      <a:prstDash val="solid"/>
                      <a:round/>
                      <a:headEnd len="med" type="none" w="med"/>
                      <a:tailEnd len="med" type="none" w="med"/>
                    </a:lnB>
                  </a:tcPr>
                </a:tc>
                <a:tc>
                  <a:txBody>
                    <a:bodyPr>
                      <a:spAutoFit/>
                    </a:bodyPr>
                    <a:lstStyle/>
                    <a:p>
                      <a:pPr algn="ctr" rtl="0" lvl="0">
                        <a:buSzPct val="25000"/>
                        <a:buFont typeface="Times New Roman"/>
                        <a:buNone/>
                      </a:pPr>
                      <a:r>
                        <a:rPr lang="en_US" sz="1800">
                          <a:solidFill>
                            <a:schemeClr val="dk1"/>
                          </a:solidFill>
                          <a:latin typeface="Times New Roman"/>
                          <a:ea typeface="Times New Roman"/>
                          <a:cs typeface="Times New Roman"/>
                          <a:sym typeface="Times New Roman"/>
                        </a:rPr>
                        <a:t>23-16</a:t>
                      </a:r>
                    </a:p>
                  </a:txBody>
                  <a:tcPr marB="0" marT="0" marR="0" marL="0">
                    <a:lnL w="12700" cap="flat">
                      <a:solidFill>
                        <a:srgbClr val="000000"/>
                      </a:solidFill>
                      <a:prstDash val="solid"/>
                      <a:round/>
                      <a:headEnd len="med" type="none" w="med"/>
                      <a:tailEnd len="med" type="none" w="med"/>
                    </a:lnL>
                    <a:lnR w="12700" cap="flat">
                      <a:solidFill>
                        <a:srgbClr val="000000"/>
                      </a:solidFill>
                      <a:prstDash val="solid"/>
                      <a:round/>
                      <a:headEnd len="med" type="none" w="med"/>
                      <a:tailEnd len="med" type="none" w="med"/>
                    </a:lnR>
                    <a:lnT w="12700" cap="flat">
                      <a:solidFill>
                        <a:srgbClr val="000000"/>
                      </a:solidFill>
                      <a:prstDash val="solid"/>
                      <a:round/>
                      <a:headEnd len="med" type="none" w="med"/>
                      <a:tailEnd len="med" type="none" w="med"/>
                    </a:lnT>
                    <a:lnB w="12700" cap="flat">
                      <a:solidFill>
                        <a:srgbClr val="000000"/>
                      </a:solidFill>
                      <a:prstDash val="solid"/>
                      <a:round/>
                      <a:headEnd len="med" type="none" w="med"/>
                      <a:tailEnd len="med" type="none" w="med"/>
                    </a:lnB>
                  </a:tcPr>
                </a:tc>
                <a:tc>
                  <a:txBody>
                    <a:bodyPr>
                      <a:spAutoFit/>
                    </a:bodyPr>
                    <a:lstStyle/>
                    <a:p>
                      <a:pPr algn="ctr" rtl="0" lvl="0">
                        <a:buSzPct val="25000"/>
                        <a:buFont typeface="Times New Roman"/>
                        <a:buNone/>
                      </a:pPr>
                      <a:r>
                        <a:rPr lang="en_US" sz="1800">
                          <a:solidFill>
                            <a:schemeClr val="dk1"/>
                          </a:solidFill>
                          <a:latin typeface="Times New Roman"/>
                          <a:ea typeface="Times New Roman"/>
                          <a:cs typeface="Times New Roman"/>
                          <a:sym typeface="Times New Roman"/>
                        </a:rPr>
                        <a:t>15-8</a:t>
                      </a:r>
                    </a:p>
                  </a:txBody>
                  <a:tcPr marB="0" marT="0" marR="0" marL="0">
                    <a:lnL w="12700" cap="flat">
                      <a:solidFill>
                        <a:srgbClr val="000000"/>
                      </a:solidFill>
                      <a:prstDash val="solid"/>
                      <a:round/>
                      <a:headEnd len="med" type="none" w="med"/>
                      <a:tailEnd len="med" type="none" w="med"/>
                    </a:lnL>
                    <a:lnR w="12700" cap="flat">
                      <a:solidFill>
                        <a:srgbClr val="000000"/>
                      </a:solidFill>
                      <a:prstDash val="solid"/>
                      <a:round/>
                      <a:headEnd len="med" type="none" w="med"/>
                      <a:tailEnd len="med" type="none" w="med"/>
                    </a:lnR>
                    <a:lnT w="12700" cap="flat">
                      <a:solidFill>
                        <a:srgbClr val="000000"/>
                      </a:solidFill>
                      <a:prstDash val="solid"/>
                      <a:round/>
                      <a:headEnd len="med" type="none" w="med"/>
                      <a:tailEnd len="med" type="none" w="med"/>
                    </a:lnT>
                    <a:lnB w="12700" cap="flat">
                      <a:solidFill>
                        <a:srgbClr val="000000"/>
                      </a:solidFill>
                      <a:prstDash val="solid"/>
                      <a:round/>
                      <a:headEnd len="med" type="none" w="med"/>
                      <a:tailEnd len="med" type="none" w="med"/>
                    </a:lnB>
                  </a:tcPr>
                </a:tc>
                <a:tc>
                  <a:txBody>
                    <a:bodyPr>
                      <a:spAutoFit/>
                    </a:bodyPr>
                    <a:lstStyle/>
                    <a:p>
                      <a:pPr algn="ctr" rtl="0" lvl="0">
                        <a:buSzPct val="25000"/>
                        <a:buFont typeface="Times New Roman"/>
                        <a:buNone/>
                      </a:pPr>
                      <a:r>
                        <a:rPr lang="en_US" sz="1800">
                          <a:solidFill>
                            <a:schemeClr val="dk1"/>
                          </a:solidFill>
                          <a:latin typeface="Times New Roman"/>
                          <a:ea typeface="Times New Roman"/>
                          <a:cs typeface="Times New Roman"/>
                          <a:sym typeface="Times New Roman"/>
                        </a:rPr>
                        <a:t>7-0</a:t>
                      </a:r>
                    </a:p>
                  </a:txBody>
                  <a:tcPr marB="0" marT="0" marR="0" marL="0">
                    <a:lnL w="12700" cap="flat">
                      <a:solidFill>
                        <a:srgbClr val="000000"/>
                      </a:solidFill>
                      <a:prstDash val="solid"/>
                      <a:round/>
                      <a:headEnd len="med" type="none" w="med"/>
                      <a:tailEnd len="med" type="none" w="med"/>
                    </a:lnL>
                    <a:lnR w="12700" cap="flat">
                      <a:solidFill>
                        <a:srgbClr val="000000"/>
                      </a:solidFill>
                      <a:prstDash val="solid"/>
                      <a:round/>
                      <a:headEnd len="med" type="none" w="med"/>
                      <a:tailEnd len="med" type="none" w="med"/>
                    </a:lnR>
                    <a:lnT w="12700" cap="flat">
                      <a:solidFill>
                        <a:srgbClr val="000000"/>
                      </a:solidFill>
                      <a:prstDash val="solid"/>
                      <a:round/>
                      <a:headEnd len="med" type="none" w="med"/>
                      <a:tailEnd len="med" type="none" w="med"/>
                    </a:lnT>
                    <a:lnB w="12700" cap="flat">
                      <a:solidFill>
                        <a:srgbClr val="000000"/>
                      </a:solidFill>
                      <a:prstDash val="solid"/>
                      <a:round/>
                      <a:headEnd len="med" type="none" w="med"/>
                      <a:tailEnd len="med" type="none" w="med"/>
                    </a:lnB>
                  </a:tcPr>
                </a:tc>
              </a:tr>
              <a:tr h="457200">
                <a:tc gridSpan="4">
                  <a:txBody>
                    <a:bodyPr>
                      <a:spAutoFit/>
                    </a:bodyPr>
                    <a:lstStyle/>
                    <a:p>
                      <a:pPr algn="ctr" rtl="0" lvl="0">
                        <a:buSzPct val="25000"/>
                        <a:buFont typeface="Times New Roman"/>
                        <a:buNone/>
                      </a:pPr>
                      <a:r>
                        <a:rPr lang="en_US" sz="1800">
                          <a:solidFill>
                            <a:schemeClr val="dk1"/>
                          </a:solidFill>
                          <a:latin typeface="Times New Roman"/>
                          <a:ea typeface="Times New Roman"/>
                          <a:cs typeface="Times New Roman"/>
                          <a:sym typeface="Times New Roman"/>
                        </a:rPr>
                        <a:t>EAX, EBX, ECX, EDX</a:t>
                      </a:r>
                    </a:p>
                  </a:txBody>
                  <a:tcPr marB="0" marT="0" marR="0" marL="0">
                    <a:lnL w="12700" cap="flat">
                      <a:solidFill>
                        <a:srgbClr val="000000"/>
                      </a:solidFill>
                      <a:prstDash val="solid"/>
                      <a:round/>
                      <a:headEnd len="med" type="none" w="med"/>
                      <a:tailEnd len="med" type="none" w="med"/>
                    </a:lnL>
                    <a:lnR w="12700" cap="flat">
                      <a:solidFill>
                        <a:srgbClr val="000000"/>
                      </a:solidFill>
                      <a:prstDash val="solid"/>
                      <a:round/>
                      <a:headEnd len="med" type="none" w="med"/>
                      <a:tailEnd len="med" type="none" w="med"/>
                    </a:lnR>
                    <a:lnT w="12700" cap="flat">
                      <a:solidFill>
                        <a:srgbClr val="000000"/>
                      </a:solidFill>
                      <a:prstDash val="solid"/>
                      <a:round/>
                      <a:headEnd len="med" type="none" w="med"/>
                      <a:tailEnd len="med" type="none" w="med"/>
                    </a:lnT>
                    <a:lnB w="12700" cap="flat">
                      <a:solidFill>
                        <a:srgbClr val="000000"/>
                      </a:solidFill>
                      <a:prstDash val="solid"/>
                      <a:round/>
                      <a:headEnd len="med" type="none" w="med"/>
                      <a:tailEnd len="med" type="none" w="med"/>
                    </a:lnB>
                  </a:tcPr>
                </a:tc>
                <a:tc hMerge="1"/>
                <a:tc hMerge="1"/>
                <a:tc hMerge="1"/>
              </a:tr>
              <a:tr h="457200">
                <a:tc gridSpan="2">
                  <a:txBody>
                    <a:bodyPr>
                      <a:spAutoFit/>
                    </a:bodyPr>
                    <a:lstStyle/>
                    <a:p/>
                  </a:txBody>
                  <a:tcPr marB="91425" marT="91425" marR="91425" marL="91425">
                    <a:lnL w="12700" cap="flat">
                      <a:solidFill>
                        <a:srgbClr val="000000"/>
                      </a:solidFill>
                      <a:prstDash val="solid"/>
                      <a:round/>
                      <a:headEnd len="med" type="none" w="med"/>
                      <a:tailEnd len="med" type="none" w="med"/>
                    </a:lnL>
                    <a:lnR w="12700" cap="flat">
                      <a:solidFill>
                        <a:srgbClr val="000000"/>
                      </a:solidFill>
                      <a:prstDash val="solid"/>
                      <a:round/>
                      <a:headEnd len="med" type="none" w="med"/>
                      <a:tailEnd len="med" type="none" w="med"/>
                    </a:lnR>
                    <a:lnT w="12700" cap="flat">
                      <a:solidFill>
                        <a:srgbClr val="000000"/>
                      </a:solidFill>
                      <a:prstDash val="solid"/>
                      <a:round/>
                      <a:headEnd len="med" type="none" w="med"/>
                      <a:tailEnd len="med" type="none" w="med"/>
                    </a:lnT>
                    <a:lnB w="12700" cap="flat">
                      <a:solidFill>
                        <a:srgbClr val="000000"/>
                      </a:solidFill>
                      <a:prstDash val="solid"/>
                      <a:round/>
                      <a:headEnd len="med" type="none" w="med"/>
                      <a:tailEnd len="med" type="none" w="med"/>
                    </a:lnB>
                    <a:solidFill>
                      <a:srgbClr val="BFBFBF"/>
                    </a:solidFill>
                  </a:tcPr>
                </a:tc>
                <a:tc hMerge="1"/>
                <a:tc gridSpan="2">
                  <a:txBody>
                    <a:bodyPr>
                      <a:spAutoFit/>
                    </a:bodyPr>
                    <a:lstStyle/>
                    <a:p>
                      <a:pPr algn="ctr" rtl="0" lvl="0">
                        <a:buSzPct val="25000"/>
                        <a:buFont typeface="Times New Roman"/>
                        <a:buNone/>
                      </a:pPr>
                      <a:r>
                        <a:rPr lang="en_US" sz="1800">
                          <a:solidFill>
                            <a:schemeClr val="dk1"/>
                          </a:solidFill>
                          <a:latin typeface="Times New Roman"/>
                          <a:ea typeface="Times New Roman"/>
                          <a:cs typeface="Times New Roman"/>
                          <a:sym typeface="Times New Roman"/>
                        </a:rPr>
                        <a:t>AX, BX, CX, DX</a:t>
                      </a:r>
                    </a:p>
                  </a:txBody>
                  <a:tcPr marB="0" marT="0" marR="0" marL="0">
                    <a:lnL w="12700" cap="flat">
                      <a:solidFill>
                        <a:srgbClr val="000000"/>
                      </a:solidFill>
                      <a:prstDash val="solid"/>
                      <a:round/>
                      <a:headEnd len="med" type="none" w="med"/>
                      <a:tailEnd len="med" type="none" w="med"/>
                    </a:lnL>
                    <a:lnR w="12700" cap="flat">
                      <a:solidFill>
                        <a:srgbClr val="000000"/>
                      </a:solidFill>
                      <a:prstDash val="solid"/>
                      <a:round/>
                      <a:headEnd len="med" type="none" w="med"/>
                      <a:tailEnd len="med" type="none" w="med"/>
                    </a:lnR>
                    <a:lnT w="12700" cap="flat">
                      <a:solidFill>
                        <a:srgbClr val="000000"/>
                      </a:solidFill>
                      <a:prstDash val="solid"/>
                      <a:round/>
                      <a:headEnd len="med" type="none" w="med"/>
                      <a:tailEnd len="med" type="none" w="med"/>
                    </a:lnT>
                    <a:lnB w="12700" cap="flat">
                      <a:solidFill>
                        <a:srgbClr val="000000"/>
                      </a:solidFill>
                      <a:prstDash val="solid"/>
                      <a:round/>
                      <a:headEnd len="med" type="none" w="med"/>
                      <a:tailEnd len="med" type="none" w="med"/>
                    </a:lnB>
                  </a:tcPr>
                </a:tc>
                <a:tc hMerge="1"/>
              </a:tr>
              <a:tr h="457200">
                <a:tc gridSpan="2">
                  <a:txBody>
                    <a:bodyPr>
                      <a:spAutoFit/>
                    </a:bodyPr>
                    <a:lstStyle/>
                    <a:p/>
                  </a:txBody>
                  <a:tcPr marB="91425" marT="91425" marR="91425" marL="91425">
                    <a:lnL w="12700" cap="flat">
                      <a:solidFill>
                        <a:srgbClr val="000000"/>
                      </a:solidFill>
                      <a:prstDash val="solid"/>
                      <a:round/>
                      <a:headEnd len="med" type="none" w="med"/>
                      <a:tailEnd len="med" type="none" w="med"/>
                    </a:lnL>
                    <a:lnR w="12700" cap="flat">
                      <a:solidFill>
                        <a:srgbClr val="000000"/>
                      </a:solidFill>
                      <a:prstDash val="solid"/>
                      <a:round/>
                      <a:headEnd len="med" type="none" w="med"/>
                      <a:tailEnd len="med" type="none" w="med"/>
                    </a:lnR>
                    <a:lnT w="12700" cap="flat">
                      <a:solidFill>
                        <a:srgbClr val="000000"/>
                      </a:solidFill>
                      <a:prstDash val="solid"/>
                      <a:round/>
                      <a:headEnd len="med" type="none" w="med"/>
                      <a:tailEnd len="med" type="none" w="med"/>
                    </a:lnT>
                    <a:lnB w="12700" cap="flat">
                      <a:solidFill>
                        <a:srgbClr val="000000"/>
                      </a:solidFill>
                      <a:prstDash val="solid"/>
                      <a:round/>
                      <a:headEnd len="med" type="none" w="med"/>
                      <a:tailEnd len="med" type="none" w="med"/>
                    </a:lnB>
                    <a:solidFill>
                      <a:srgbClr val="BFBFBF"/>
                    </a:solidFill>
                  </a:tcPr>
                </a:tc>
                <a:tc hMerge="1"/>
                <a:tc>
                  <a:txBody>
                    <a:bodyPr>
                      <a:spAutoFit/>
                    </a:bodyPr>
                    <a:lstStyle/>
                    <a:p>
                      <a:pPr algn="ctr" rtl="0" lvl="0">
                        <a:buSzPct val="25000"/>
                        <a:buFont typeface="Times New Roman"/>
                        <a:buNone/>
                      </a:pPr>
                      <a:r>
                        <a:rPr lang="en_US" sz="1800">
                          <a:solidFill>
                            <a:schemeClr val="dk1"/>
                          </a:solidFill>
                          <a:latin typeface="Times New Roman"/>
                          <a:ea typeface="Times New Roman"/>
                          <a:cs typeface="Times New Roman"/>
                          <a:sym typeface="Times New Roman"/>
                        </a:rPr>
                        <a:t>*H</a:t>
                      </a:r>
                    </a:p>
                  </a:txBody>
                  <a:tcPr marB="0" marT="0" marR="0" marL="0">
                    <a:lnL w="12700" cap="flat">
                      <a:solidFill>
                        <a:srgbClr val="000000"/>
                      </a:solidFill>
                      <a:prstDash val="solid"/>
                      <a:round/>
                      <a:headEnd len="med" type="none" w="med"/>
                      <a:tailEnd len="med" type="none" w="med"/>
                    </a:lnL>
                    <a:lnR w="12700" cap="flat">
                      <a:solidFill>
                        <a:srgbClr val="000000"/>
                      </a:solidFill>
                      <a:prstDash val="solid"/>
                      <a:round/>
                      <a:headEnd len="med" type="none" w="med"/>
                      <a:tailEnd len="med" type="none" w="med"/>
                    </a:lnR>
                    <a:lnT w="12700" cap="flat">
                      <a:solidFill>
                        <a:srgbClr val="000000"/>
                      </a:solidFill>
                      <a:prstDash val="solid"/>
                      <a:round/>
                      <a:headEnd len="med" type="none" w="med"/>
                      <a:tailEnd len="med" type="none" w="med"/>
                    </a:lnT>
                    <a:lnB w="12700" cap="flat">
                      <a:solidFill>
                        <a:srgbClr val="000000"/>
                      </a:solidFill>
                      <a:prstDash val="solid"/>
                      <a:round/>
                      <a:headEnd len="med" type="none" w="med"/>
                      <a:tailEnd len="med" type="none" w="med"/>
                    </a:lnB>
                  </a:tcPr>
                </a:tc>
                <a:tc>
                  <a:txBody>
                    <a:bodyPr>
                      <a:spAutoFit/>
                    </a:bodyPr>
                    <a:lstStyle/>
                    <a:p>
                      <a:pPr algn="ctr" rtl="0" lvl="0">
                        <a:buSzPct val="25000"/>
                        <a:buFont typeface="Times New Roman"/>
                        <a:buNone/>
                      </a:pPr>
                      <a:r>
                        <a:rPr lang="en_US" sz="1800">
                          <a:solidFill>
                            <a:schemeClr val="dk1"/>
                          </a:solidFill>
                          <a:latin typeface="Times New Roman"/>
                          <a:ea typeface="Times New Roman"/>
                          <a:cs typeface="Times New Roman"/>
                          <a:sym typeface="Times New Roman"/>
                        </a:rPr>
                        <a:t>*L</a:t>
                      </a:r>
                    </a:p>
                  </a:txBody>
                  <a:tcPr marB="0" marT="0" marR="0" marL="0">
                    <a:lnL w="12700" cap="flat">
                      <a:solidFill>
                        <a:srgbClr val="000000"/>
                      </a:solidFill>
                      <a:prstDash val="solid"/>
                      <a:round/>
                      <a:headEnd len="med" type="none" w="med"/>
                      <a:tailEnd len="med" type="none" w="med"/>
                    </a:lnL>
                    <a:lnR w="12700" cap="flat">
                      <a:solidFill>
                        <a:srgbClr val="000000"/>
                      </a:solidFill>
                      <a:prstDash val="solid"/>
                      <a:round/>
                      <a:headEnd len="med" type="none" w="med"/>
                      <a:tailEnd len="med" type="none" w="med"/>
                    </a:lnR>
                    <a:lnT w="12700" cap="flat">
                      <a:solidFill>
                        <a:srgbClr val="000000"/>
                      </a:solidFill>
                      <a:prstDash val="solid"/>
                      <a:round/>
                      <a:headEnd len="med" type="none" w="med"/>
                      <a:tailEnd len="med" type="none" w="med"/>
                    </a:lnT>
                    <a:lnB w="12700" cap="flat">
                      <a:solidFill>
                        <a:srgbClr val="000000"/>
                      </a:solidFill>
                      <a:prstDash val="solid"/>
                      <a:round/>
                      <a:headEnd len="med" type="none" w="med"/>
                      <a:tailEnd len="med" type="none" w="med"/>
                    </a:lnB>
                  </a:tcPr>
                </a:tc>
              </a:tr>
            </a:tbl>
          </a:graphicData>
        </a:graphic>
      </p:graphicFrame>
      <p:sp>
        <p:nvSpPr>
          <p:cNvPr name="Shape 85" id="85"/>
          <p:cNvSpPr txBox="1"/>
          <p:nvPr/>
        </p:nvSpPr>
        <p:spPr>
          <a:xfrm>
            <a:off y="4495800" x="609600"/>
            <a:ext cy="1784349" cx="8001000"/>
          </a:xfrm>
          <a:prstGeom prst="rect">
            <a:avLst/>
          </a:prstGeom>
          <a:noFill/>
          <a:ln>
            <a:noFill/>
          </a:ln>
        </p:spPr>
        <p:txBody>
          <a:bodyPr bIns="45700" tIns="45700" lIns="91425" anchor="t" anchorCtr="0" rIns="91425">
            <a:spAutoFit/>
          </a:bodyPr>
          <a:lstStyle/>
          <a:p>
            <a:pPr indent="0" marR="0" algn="l" marL="0" rtl="0" lvl="0">
              <a:spcBef>
                <a:spcPts val="700"/>
              </a:spcBef>
              <a:buClr>
                <a:schemeClr val="dk1"/>
              </a:buClr>
              <a:buSzPct val="71428"/>
              <a:buFont typeface="Arial"/>
              <a:buChar char="•"/>
            </a:pPr>
            <a:r>
              <a:rPr lang="en_US" i="0" baseline="0" strike="noStrike" sz="2800" b="1" cap="none" u="none">
                <a:solidFill>
                  <a:schemeClr val="dk1"/>
                </a:solidFill>
                <a:latin typeface="Times New Roman"/>
                <a:ea typeface="Times New Roman"/>
                <a:cs typeface="Times New Roman"/>
                <a:sym typeface="Times New Roman"/>
              </a:rPr>
              <a:t>Data Registers/General Purpose</a:t>
            </a:r>
          </a:p>
          <a:p>
            <a:pPr indent="0" marR="0" algn="l" marL="457200" rtl="0" lvl="1">
              <a:spcBef>
                <a:spcPts val="600"/>
              </a:spcBef>
              <a:buClr>
                <a:srgbClr val="999966"/>
              </a:buClr>
              <a:buSzPct val="74074"/>
              <a:buFont typeface="Arial"/>
              <a:buChar char="•"/>
            </a:pPr>
            <a:r>
              <a:rPr lang="en_US" i="0" baseline="0" strike="noStrike" sz="1800" b="0" cap="none" u="none">
                <a:solidFill>
                  <a:schemeClr val="dk1"/>
                </a:solidFill>
                <a:latin typeface="Times New Roman"/>
                <a:ea typeface="Times New Roman"/>
                <a:cs typeface="Times New Roman"/>
                <a:sym typeface="Times New Roman"/>
              </a:rPr>
              <a:t>A, B, C, D (EAX, EBX, ECX, EDX)</a:t>
            </a:r>
          </a:p>
          <a:p>
            <a:pPr indent="0" marR="0" algn="l" marL="457200" rtl="0" lvl="1">
              <a:spcBef>
                <a:spcPts val="600"/>
              </a:spcBef>
              <a:buClr>
                <a:srgbClr val="999966"/>
              </a:buClr>
              <a:buSzPct val="74074"/>
              <a:buFont typeface="Arial"/>
              <a:buChar char="•"/>
            </a:pPr>
            <a:r>
              <a:rPr lang="en_US" i="0" baseline="0" strike="noStrike" sz="1800" b="0" cap="none" u="none">
                <a:solidFill>
                  <a:schemeClr val="dk1"/>
                </a:solidFill>
                <a:latin typeface="Times New Roman"/>
                <a:ea typeface="Times New Roman"/>
                <a:cs typeface="Times New Roman"/>
                <a:sym typeface="Times New Roman"/>
              </a:rPr>
              <a:t>EAX called accumulator (arithmetic results often go here)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89" id="89"/>
        <p:cNvGrpSpPr/>
        <p:nvPr/>
      </p:nvGrpSpPr>
      <p:grpSpPr>
        <a:xfrm>
          <a:off y="0" x="0"/>
          <a:ext cy="0" cx="0"/>
          <a:chOff y="0" x="0"/>
          <a:chExt cy="0" cx="0"/>
        </a:xfrm>
      </p:grpSpPr>
      <p:sp>
        <p:nvSpPr>
          <p:cNvPr name="Shape 90" id="90"/>
          <p:cNvSpPr txBox="1"/>
          <p:nvPr>
            <p:ph type="title"/>
          </p:nvPr>
        </p:nvSpPr>
        <p:spPr>
          <a:xfrm>
            <a:off y="533400" x="457200"/>
            <a:ext cy="1141411" cx="8228012"/>
          </a:xfrm>
          <a:prstGeom prst="rect">
            <a:avLst/>
          </a:prstGeom>
          <a:noFill/>
          <a:ln>
            <a:noFill/>
          </a:ln>
        </p:spPr>
        <p:txBody>
          <a:bodyPr bIns="46800" tIns="46800" lIns="90000" anchor="b" anchorCtr="0" rIns="90000">
            <a:spAutoFit/>
          </a:bodyPr>
          <a:lstStyle/>
          <a:p>
            <a:pPr indent="0" marR="0" algn="l" marL="0" rtl="0" lvl="0">
              <a:spcBef>
                <a:spcPts val="0"/>
              </a:spcBef>
              <a:spcAft>
                <a:spcPts val="0"/>
              </a:spcAft>
              <a:buClr>
                <a:srgbClr val="420000"/>
              </a:buClr>
              <a:buSzPct val="25000"/>
              <a:buFont typeface="Times New Roman"/>
              <a:buNone/>
            </a:pPr>
            <a:r>
              <a:rPr lang="en_US" i="0" baseline="0" strike="noStrike" sz="4400" b="0" cap="none" u="none">
                <a:solidFill>
                  <a:srgbClr val="420000"/>
                </a:solidFill>
                <a:latin typeface="Times New Roman"/>
                <a:ea typeface="Times New Roman"/>
                <a:cs typeface="Times New Roman"/>
                <a:sym typeface="Times New Roman"/>
              </a:rPr>
              <a:t>x86 General Register Sizes</a:t>
            </a:r>
          </a:p>
        </p:txBody>
      </p:sp>
      <p:sp>
        <p:nvSpPr>
          <p:cNvPr name="Shape 91" id="91"/>
          <p:cNvSpPr/>
          <p:nvPr/>
        </p:nvSpPr>
        <p:spPr>
          <a:xfrm>
            <a:off y="1828800" x="1704142"/>
            <a:ext cy="4300536" cx="5734125"/>
          </a:xfrm>
          <a:prstGeom prst="rect">
            <a:avLst/>
          </a:prstGeom>
          <a:blipFill>
            <a:blip r:embed="rId3"/>
            <a:stretch>
              <a:fillRect/>
            </a:stretch>
          </a:blipFill>
        </p:spPr>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96" id="96"/>
        <p:cNvGrpSpPr/>
        <p:nvPr/>
      </p:nvGrpSpPr>
      <p:grpSpPr>
        <a:xfrm>
          <a:off y="0" x="0"/>
          <a:ext cy="0" cx="0"/>
          <a:chOff y="0" x="0"/>
          <a:chExt cy="0" cx="0"/>
        </a:xfrm>
      </p:grpSpPr>
      <p:graphicFrame>
        <p:nvGraphicFramePr>
          <p:cNvPr name="Shape 97" id="97"/>
          <p:cNvGraphicFramePr/>
          <p:nvPr/>
        </p:nvGraphicFramePr>
        <p:xfrm>
          <a:off y="1859025" x="609600"/>
          <a:ext cy="3000000" cx="3000000"/>
        </p:xfrm>
        <a:graphic>
          <a:graphicData uri="http://schemas.openxmlformats.org/drawingml/2006/table">
            <a:tbl>
              <a:tblPr>
                <a:noFill/>
                <a:tableStyleId>{F172F66B-15E5-46FE-90EA-986830B27B3F}</a:tableStyleId>
              </a:tblPr>
              <a:tblGrid>
                <a:gridCol w="2539875"/>
                <a:gridCol w="1005900"/>
                <a:gridCol w="4075425"/>
              </a:tblGrid>
              <a:tr h="386550">
                <a:tc>
                  <a:txBody>
                    <a:bodyPr>
                      <a:spAutoFit/>
                    </a:bodyPr>
                    <a:lstStyle/>
                    <a:p>
                      <a:pPr indent="0" algn="ctr" marL="0" rtl="0" lvl="0">
                        <a:lnSpc>
                          <a:spcPct val="93000"/>
                        </a:lnSpc>
                        <a:spcBef>
                          <a:spcPts val="400"/>
                        </a:spcBef>
                        <a:buSzPct val="25000"/>
                        <a:buFont typeface="Times New Roman"/>
                        <a:buNone/>
                      </a:pPr>
                      <a:r>
                        <a:rPr lang="en_US" sz="1800" b="1">
                          <a:solidFill>
                            <a:schemeClr val="dk1"/>
                          </a:solidFill>
                          <a:latin typeface="Times New Roman"/>
                          <a:ea typeface="Times New Roman"/>
                          <a:cs typeface="Times New Roman"/>
                          <a:sym typeface="Times New Roman"/>
                        </a:rPr>
                        <a:t>Mnemonic</a:t>
                      </a:r>
                    </a:p>
                  </a:txBody>
                  <a:tcPr marB="46775" marT="60900" marR="90000" marL="90000">
                    <a:lnL w="28425"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28425"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ctr" marL="0" rtl="0" lvl="0">
                        <a:lnSpc>
                          <a:spcPct val="93000"/>
                        </a:lnSpc>
                        <a:spcBef>
                          <a:spcPts val="400"/>
                        </a:spcBef>
                        <a:buSzPct val="25000"/>
                        <a:buFont typeface="Times New Roman"/>
                        <a:buNone/>
                      </a:pPr>
                      <a:r>
                        <a:rPr lang="en_US" sz="1800" b="1">
                          <a:solidFill>
                            <a:schemeClr val="dk1"/>
                          </a:solidFill>
                          <a:latin typeface="Times New Roman"/>
                          <a:ea typeface="Times New Roman"/>
                          <a:cs typeface="Times New Roman"/>
                          <a:sym typeface="Times New Roman"/>
                        </a:rPr>
                        <a:t>Length</a:t>
                      </a:r>
                    </a:p>
                  </a:txBody>
                  <a:tcPr marB="46775" marT="60900" marR="90000" marL="90000">
                    <a:lnL w="12600"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28425"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ctr" marL="0" rtl="0" lvl="0">
                        <a:lnSpc>
                          <a:spcPct val="93000"/>
                        </a:lnSpc>
                        <a:spcBef>
                          <a:spcPts val="400"/>
                        </a:spcBef>
                        <a:buSzPct val="25000"/>
                        <a:buFont typeface="Times New Roman"/>
                        <a:buNone/>
                      </a:pPr>
                      <a:r>
                        <a:rPr lang="en_US" sz="1800" b="1">
                          <a:solidFill>
                            <a:schemeClr val="dk1"/>
                          </a:solidFill>
                          <a:latin typeface="Times New Roman"/>
                          <a:ea typeface="Times New Roman"/>
                          <a:cs typeface="Times New Roman"/>
                          <a:sym typeface="Times New Roman"/>
                        </a:rPr>
                        <a:t>Special Use</a:t>
                      </a:r>
                    </a:p>
                  </a:txBody>
                  <a:tcPr marB="46775" marT="60900" marR="90000" marL="90000">
                    <a:lnL w="12600" cap="flat">
                      <a:solidFill>
                        <a:srgbClr val="000000"/>
                      </a:solidFill>
                      <a:prstDash val="solid"/>
                      <a:round/>
                      <a:headEnd len="med" type="none" w="med"/>
                      <a:tailEnd len="med" type="none" w="med"/>
                    </a:lnL>
                    <a:lnR w="28425" cap="flat">
                      <a:solidFill>
                        <a:srgbClr val="000000"/>
                      </a:solidFill>
                      <a:prstDash val="solid"/>
                      <a:round/>
                      <a:headEnd len="med" type="none" w="med"/>
                      <a:tailEnd len="med" type="none" w="med"/>
                    </a:lnR>
                    <a:lnT w="28425"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r>
              <a:tr h="386550">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EAX</a:t>
                      </a:r>
                    </a:p>
                  </a:txBody>
                  <a:tcPr marB="46775" marT="60900" marR="90000" marL="90000">
                    <a:lnL w="28425"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32</a:t>
                      </a:r>
                    </a:p>
                  </a:txBody>
                  <a:tcPr marB="46775" marT="60900" marR="90000" marL="90000">
                    <a:lnL w="12600"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l"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Accumulator; General purpose</a:t>
                      </a:r>
                    </a:p>
                  </a:txBody>
                  <a:tcPr marB="46775" marT="60900" marR="90000" marL="90000">
                    <a:lnL w="12600" cap="flat">
                      <a:solidFill>
                        <a:srgbClr val="000000"/>
                      </a:solidFill>
                      <a:prstDash val="solid"/>
                      <a:round/>
                      <a:headEnd len="med" type="none" w="med"/>
                      <a:tailEnd len="med" type="none" w="med"/>
                    </a:lnL>
                    <a:lnR w="28425"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r>
              <a:tr h="386550">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EBX, ECX, EDX</a:t>
                      </a:r>
                    </a:p>
                  </a:txBody>
                  <a:tcPr marB="46775" marT="60900" marR="90000" marL="90000">
                    <a:lnL w="28425"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32</a:t>
                      </a:r>
                    </a:p>
                  </a:txBody>
                  <a:tcPr marB="46775" marT="60900" marR="90000" marL="90000">
                    <a:lnL w="12600"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l"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General purpose</a:t>
                      </a:r>
                    </a:p>
                  </a:txBody>
                  <a:tcPr marB="46775" marT="60900" marR="90000" marL="90000">
                    <a:lnL w="12600" cap="flat">
                      <a:solidFill>
                        <a:srgbClr val="000000"/>
                      </a:solidFill>
                      <a:prstDash val="solid"/>
                      <a:round/>
                      <a:headEnd len="med" type="none" w="med"/>
                      <a:tailEnd len="med" type="none" w="med"/>
                    </a:lnL>
                    <a:lnR w="28425"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r>
              <a:tr h="386550">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ESI</a:t>
                      </a:r>
                    </a:p>
                  </a:txBody>
                  <a:tcPr marB="46775" marT="60900" marR="90000" marL="90000">
                    <a:lnL w="28425"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32</a:t>
                      </a:r>
                    </a:p>
                  </a:txBody>
                  <a:tcPr marB="46775" marT="60900" marR="90000" marL="90000">
                    <a:lnL w="12600"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l"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Source index; source address</a:t>
                      </a:r>
                    </a:p>
                  </a:txBody>
                  <a:tcPr marB="46775" marT="60900" marR="90000" marL="90000">
                    <a:lnL w="12600" cap="flat">
                      <a:solidFill>
                        <a:srgbClr val="000000"/>
                      </a:solidFill>
                      <a:prstDash val="solid"/>
                      <a:round/>
                      <a:headEnd len="med" type="none" w="med"/>
                      <a:tailEnd len="med" type="none" w="med"/>
                    </a:lnL>
                    <a:lnR w="28425"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r>
              <a:tr h="386550">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EDI</a:t>
                      </a:r>
                    </a:p>
                  </a:txBody>
                  <a:tcPr marB="46775" marT="60900" marR="90000" marL="90000">
                    <a:lnL w="28425"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32</a:t>
                      </a:r>
                    </a:p>
                  </a:txBody>
                  <a:tcPr marB="46775" marT="60900" marR="90000" marL="90000">
                    <a:lnL w="12600"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l"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Destination index; address of destination</a:t>
                      </a:r>
                    </a:p>
                  </a:txBody>
                  <a:tcPr marB="46775" marT="60900" marR="90000" marL="90000">
                    <a:lnL w="12600" cap="flat">
                      <a:solidFill>
                        <a:srgbClr val="000000"/>
                      </a:solidFill>
                      <a:prstDash val="solid"/>
                      <a:round/>
                      <a:headEnd len="med" type="none" w="med"/>
                      <a:tailEnd len="med" type="none" w="med"/>
                    </a:lnL>
                    <a:lnR w="28425"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r>
              <a:tr h="386550">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ESP</a:t>
                      </a:r>
                    </a:p>
                  </a:txBody>
                  <a:tcPr marB="46775" marT="60900" marR="90000" marL="90000">
                    <a:lnL w="28425"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32</a:t>
                      </a:r>
                    </a:p>
                  </a:txBody>
                  <a:tcPr marB="46775" marT="60900" marR="90000" marL="90000">
                    <a:lnL w="12600"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l"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Stack pointer; address of top of stack</a:t>
                      </a:r>
                    </a:p>
                  </a:txBody>
                  <a:tcPr marB="46775" marT="60900" marR="90000" marL="90000">
                    <a:lnL w="12600" cap="flat">
                      <a:solidFill>
                        <a:srgbClr val="000000"/>
                      </a:solidFill>
                      <a:prstDash val="solid"/>
                      <a:round/>
                      <a:headEnd len="med" type="none" w="med"/>
                      <a:tailEnd len="med" type="none" w="med"/>
                    </a:lnL>
                    <a:lnR w="28425"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r>
              <a:tr h="630850">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EBP</a:t>
                      </a:r>
                    </a:p>
                  </a:txBody>
                  <a:tcPr marB="46775" marT="60900" marR="90000" marL="90000">
                    <a:lnL w="28425"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32</a:t>
                      </a:r>
                    </a:p>
                  </a:txBody>
                  <a:tcPr marB="46775" marT="60900" marR="90000" marL="90000">
                    <a:lnL w="12600"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l"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Base pointer; address of reference point in stack</a:t>
                      </a:r>
                    </a:p>
                  </a:txBody>
                  <a:tcPr marB="46775" marT="60900" marR="90000" marL="90000">
                    <a:lnL w="12600" cap="flat">
                      <a:solidFill>
                        <a:srgbClr val="000000"/>
                      </a:solidFill>
                      <a:prstDash val="solid"/>
                      <a:round/>
                      <a:headEnd len="med" type="none" w="med"/>
                      <a:tailEnd len="med" type="none" w="med"/>
                    </a:lnL>
                    <a:lnR w="28425"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r>
              <a:tr h="875125">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CS, DS, ES, SS, FS, GS</a:t>
                      </a:r>
                    </a:p>
                  </a:txBody>
                  <a:tcPr marB="46775" marT="60900" marR="90000" marL="90000">
                    <a:lnL w="28425"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16</a:t>
                      </a:r>
                    </a:p>
                  </a:txBody>
                  <a:tcPr marB="46775" marT="60900" marR="90000" marL="90000">
                    <a:lnL w="12600"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l"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Selector for “Code Segment”, “Data Segment”, “Extra Segment”, “Stack Segment”, and “Additional Segments”</a:t>
                      </a:r>
                    </a:p>
                  </a:txBody>
                  <a:tcPr marB="46775" marT="60900" marR="90000" marL="90000">
                    <a:lnL w="12600" cap="flat">
                      <a:solidFill>
                        <a:srgbClr val="000000"/>
                      </a:solidFill>
                      <a:prstDash val="solid"/>
                      <a:round/>
                      <a:headEnd len="med" type="none" w="med"/>
                      <a:tailEnd len="med" type="none" w="med"/>
                    </a:lnL>
                    <a:lnR w="28425"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r>
              <a:tr h="386550">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EIP</a:t>
                      </a:r>
                    </a:p>
                  </a:txBody>
                  <a:tcPr marB="46775" marT="60900" marR="90000" marL="90000">
                    <a:lnL w="28425"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32</a:t>
                      </a:r>
                    </a:p>
                  </a:txBody>
                  <a:tcPr marB="46775" marT="60900" marR="90000" marL="90000">
                    <a:lnL w="12600"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c>
                  <a:txBody>
                    <a:bodyPr>
                      <a:spAutoFit/>
                    </a:bodyPr>
                    <a:lstStyle/>
                    <a:p>
                      <a:pPr indent="0" algn="l"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Instruction pointer; next instruction</a:t>
                      </a:r>
                    </a:p>
                  </a:txBody>
                  <a:tcPr marB="46775" marT="60900" marR="90000" marL="90000">
                    <a:lnL w="12600" cap="flat">
                      <a:solidFill>
                        <a:srgbClr val="000000"/>
                      </a:solidFill>
                      <a:prstDash val="solid"/>
                      <a:round/>
                      <a:headEnd len="med" type="none" w="med"/>
                      <a:tailEnd len="med" type="none" w="med"/>
                    </a:lnL>
                    <a:lnR w="28425"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12600" cap="flat">
                      <a:solidFill>
                        <a:srgbClr val="000000"/>
                      </a:solidFill>
                      <a:prstDash val="solid"/>
                      <a:round/>
                      <a:headEnd len="med" type="none" w="med"/>
                      <a:tailEnd len="med" type="none" w="med"/>
                    </a:lnB>
                  </a:tcPr>
                </a:tc>
              </a:tr>
              <a:tr h="630850">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EFLAGS</a:t>
                      </a:r>
                    </a:p>
                  </a:txBody>
                  <a:tcPr marB="46775" marT="60900" marR="90000" marL="90000">
                    <a:lnL w="28425"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28425" cap="flat">
                      <a:solidFill>
                        <a:srgbClr val="000000"/>
                      </a:solidFill>
                      <a:prstDash val="solid"/>
                      <a:round/>
                      <a:headEnd len="med" type="none" w="med"/>
                      <a:tailEnd len="med" type="none" w="med"/>
                    </a:lnB>
                  </a:tcPr>
                </a:tc>
                <a:tc>
                  <a:txBody>
                    <a:bodyPr>
                      <a:spAutoFit/>
                    </a:bodyPr>
                    <a:lstStyle/>
                    <a:p>
                      <a:pPr indent="0" algn="ctr"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32</a:t>
                      </a:r>
                    </a:p>
                  </a:txBody>
                  <a:tcPr marB="46775" marT="60900" marR="90000" marL="90000">
                    <a:lnL w="12600" cap="flat">
                      <a:solidFill>
                        <a:srgbClr val="000000"/>
                      </a:solidFill>
                      <a:prstDash val="solid"/>
                      <a:round/>
                      <a:headEnd len="med" type="none" w="med"/>
                      <a:tailEnd len="med" type="none" w="med"/>
                    </a:lnL>
                    <a:lnR w="12600"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28425" cap="flat">
                      <a:solidFill>
                        <a:srgbClr val="000000"/>
                      </a:solidFill>
                      <a:prstDash val="solid"/>
                      <a:round/>
                      <a:headEnd len="med" type="none" w="med"/>
                      <a:tailEnd len="med" type="none" w="med"/>
                    </a:lnB>
                  </a:tcPr>
                </a:tc>
                <a:tc>
                  <a:txBody>
                    <a:bodyPr>
                      <a:spAutoFit/>
                    </a:bodyPr>
                    <a:lstStyle/>
                    <a:p>
                      <a:pPr indent="0" algn="l" marL="0" rtl="0" lvl="0">
                        <a:lnSpc>
                          <a:spcPct val="93000"/>
                        </a:lnSpc>
                        <a:spcBef>
                          <a:spcPts val="400"/>
                        </a:spcBef>
                        <a:buSzPct val="25000"/>
                        <a:buFont typeface="Times New Roman"/>
                        <a:buNone/>
                      </a:pPr>
                      <a:r>
                        <a:rPr lang="en_US" sz="1800">
                          <a:solidFill>
                            <a:schemeClr val="dk1"/>
                          </a:solidFill>
                          <a:latin typeface="Times New Roman"/>
                          <a:ea typeface="Times New Roman"/>
                          <a:cs typeface="Times New Roman"/>
                          <a:sym typeface="Times New Roman"/>
                        </a:rPr>
                        <a:t>Collection of flags and status bits (carry, parity, zero, sign, overflow, etc.)</a:t>
                      </a:r>
                    </a:p>
                  </a:txBody>
                  <a:tcPr marB="46775" marT="60900" marR="90000" marL="90000">
                    <a:lnL w="12600" cap="flat">
                      <a:solidFill>
                        <a:srgbClr val="000000"/>
                      </a:solidFill>
                      <a:prstDash val="solid"/>
                      <a:round/>
                      <a:headEnd len="med" type="none" w="med"/>
                      <a:tailEnd len="med" type="none" w="med"/>
                    </a:lnL>
                    <a:lnR w="28425" cap="flat">
                      <a:solidFill>
                        <a:srgbClr val="000000"/>
                      </a:solidFill>
                      <a:prstDash val="solid"/>
                      <a:round/>
                      <a:headEnd len="med" type="none" w="med"/>
                      <a:tailEnd len="med" type="none" w="med"/>
                    </a:lnR>
                    <a:lnT w="12600" cap="flat">
                      <a:solidFill>
                        <a:srgbClr val="000000"/>
                      </a:solidFill>
                      <a:prstDash val="solid"/>
                      <a:round/>
                      <a:headEnd len="med" type="none" w="med"/>
                      <a:tailEnd len="med" type="none" w="med"/>
                    </a:lnT>
                    <a:lnB w="28425" cap="flat">
                      <a:solidFill>
                        <a:srgbClr val="000000"/>
                      </a:solidFill>
                      <a:prstDash val="solid"/>
                      <a:round/>
                      <a:headEnd len="med" type="none" w="med"/>
                      <a:tailEnd len="med" type="none" w="med"/>
                    </a:lnB>
                  </a:tcPr>
                </a:tc>
              </a:tr>
            </a:tbl>
          </a:graphicData>
        </a:graphic>
      </p:graphicFrame>
      <p:sp>
        <p:nvSpPr>
          <p:cNvPr name="Shape 98" id="98"/>
          <p:cNvSpPr txBox="1"/>
          <p:nvPr/>
        </p:nvSpPr>
        <p:spPr>
          <a:xfrm>
            <a:off y="533400" x="457200"/>
            <a:ext cy="1141411" cx="8228012"/>
          </a:xfrm>
          <a:prstGeom prst="rect">
            <a:avLst/>
          </a:prstGeom>
          <a:noFill/>
          <a:ln>
            <a:noFill/>
          </a:ln>
        </p:spPr>
        <p:txBody>
          <a:bodyPr bIns="45700" tIns="45700" lIns="91425" anchor="b" anchorCtr="0" rIns="91425">
            <a:spAutoFit/>
          </a:bodyPr>
          <a:lstStyle/>
          <a:p>
            <a:pPr indent="0" marR="0" algn="l" marL="0" rtl="0" lvl="0">
              <a:buClr>
                <a:schemeClr val="dk1"/>
              </a:buClr>
              <a:buSzPct val="25000"/>
              <a:buFont typeface="Times New Roman"/>
              <a:buNone/>
            </a:pPr>
            <a:r>
              <a:rPr lang="en_US" i="0" baseline="0" strike="noStrike" sz="4400" b="0" cap="none" u="none">
                <a:solidFill>
                  <a:srgbClr val="420000"/>
                </a:solidFill>
                <a:latin typeface="Times New Roman"/>
                <a:ea typeface="Times New Roman"/>
                <a:cs typeface="Times New Roman"/>
                <a:sym typeface="Times New Roman"/>
              </a:rPr>
              <a:t>General Register List</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02" id="102"/>
        <p:cNvGrpSpPr/>
        <p:nvPr/>
      </p:nvGrpSpPr>
      <p:grpSpPr>
        <a:xfrm>
          <a:off y="0" x="0"/>
          <a:ext cy="0" cx="0"/>
          <a:chOff y="0" x="0"/>
          <a:chExt cy="0" cx="0"/>
        </a:xfrm>
      </p:grpSpPr>
      <p:sp>
        <p:nvSpPr>
          <p:cNvPr name="Shape 103" id="103"/>
          <p:cNvSpPr txBox="1"/>
          <p:nvPr/>
        </p:nvSpPr>
        <p:spPr>
          <a:xfrm>
            <a:off y="449262" x="457200"/>
            <a:ext cy="1311275" cx="8229600"/>
          </a:xfrm>
          <a:prstGeom prst="rect">
            <a:avLst/>
          </a:prstGeom>
          <a:noFill/>
          <a:ln>
            <a:noFill/>
          </a:ln>
        </p:spPr>
        <p:txBody>
          <a:bodyPr bIns="45700" tIns="45700" lIns="91425" anchor="b" anchorCtr="0" rIns="91425">
            <a:spAutoFit/>
          </a:bodyPr>
          <a:lstStyle/>
          <a:p>
            <a:pPr indent="0" marR="0" algn="l" marL="0" rtl="0" lvl="0">
              <a:buClr>
                <a:schemeClr val="dk1"/>
              </a:buClr>
              <a:buSzPct val="25000"/>
              <a:buFont typeface="Times New Roman"/>
              <a:buNone/>
            </a:pPr>
            <a:r>
              <a:rPr lang="en_US" i="0" baseline="0" strike="noStrike" sz="4000" b="0" cap="none" u="none">
                <a:solidFill>
                  <a:srgbClr val="420000"/>
                </a:solidFill>
                <a:latin typeface="Times New Roman"/>
                <a:ea typeface="Times New Roman"/>
                <a:cs typeface="Times New Roman"/>
                <a:sym typeface="Times New Roman"/>
              </a:rPr>
              <a:t>x86 Integers and Strings</a:t>
            </a:r>
          </a:p>
        </p:txBody>
      </p:sp>
      <p:sp>
        <p:nvSpPr>
          <p:cNvPr name="Shape 104" id="104"/>
          <p:cNvSpPr txBox="1"/>
          <p:nvPr/>
        </p:nvSpPr>
        <p:spPr>
          <a:xfrm>
            <a:off y="1828800" x="457200"/>
            <a:ext cy="4419599" cx="8001000"/>
          </a:xfrm>
          <a:prstGeom prst="rect">
            <a:avLst/>
          </a:prstGeom>
          <a:noFill/>
          <a:ln>
            <a:noFill/>
          </a:ln>
        </p:spPr>
        <p:txBody>
          <a:bodyPr bIns="45700" tIns="45700" lIns="91425" anchor="t" anchorCtr="0" rIns="91425">
            <a:spAutoFit/>
          </a:bodyPr>
          <a:lstStyle/>
          <a:p>
            <a:pPr indent="-317500" marR="0" algn="l" marL="457200" rtl="0" lvl="0">
              <a:spcBef>
                <a:spcPts val="700"/>
              </a:spcBef>
              <a:buClr>
                <a:srgbClr val="000000"/>
              </a:buClr>
              <a:buSzPct val="97222"/>
              <a:buFont typeface="Arial"/>
              <a:buChar char="•"/>
            </a:pPr>
            <a:r>
              <a:rPr lang="en_US" i="0" baseline="0" strike="noStrike" sz="2400" b="1" cap="none" u="none">
                <a:solidFill>
                  <a:schemeClr val="dk1"/>
                </a:solidFill>
                <a:latin typeface="Times New Roman"/>
                <a:ea typeface="Times New Roman"/>
                <a:cs typeface="Times New Roman"/>
                <a:sym typeface="Times New Roman"/>
              </a:rPr>
              <a:t>Data Formats:</a:t>
            </a:r>
          </a:p>
          <a:p>
            <a:pPr indent="-317500" marR="0" algn="l" marL="914400" rtl="0" lvl="1">
              <a:spcBef>
                <a:spcPts val="600"/>
              </a:spcBef>
              <a:buClr>
                <a:srgbClr val="000000"/>
              </a:buClr>
              <a:buSzPct val="58333"/>
              <a:buFont typeface="Courier New"/>
              <a:buChar char="o"/>
            </a:pPr>
            <a:r>
              <a:rPr lang="en_US" i="0" baseline="0" strike="noStrike" sz="2400" b="0" cap="none" u="none">
                <a:solidFill>
                  <a:schemeClr val="dk1"/>
                </a:solidFill>
                <a:latin typeface="Times New Roman"/>
                <a:ea typeface="Times New Roman"/>
                <a:cs typeface="Times New Roman"/>
                <a:sym typeface="Times New Roman"/>
              </a:rPr>
              <a:t>Integers stored as binary numbers, 8 bits (byte), 16 bits (word), 32 bits (double-word), 64  bits (quadword)</a:t>
            </a:r>
          </a:p>
          <a:p>
            <a:pPr indent="-317500" marR="0" algn="l" marL="1371600" rtl="0" lvl="2">
              <a:spcBef>
                <a:spcPts val="600"/>
              </a:spcBef>
              <a:buClr>
                <a:srgbClr val="000000"/>
              </a:buClr>
              <a:buSzPct val="58333"/>
              <a:buFont typeface="Wingdings"/>
              <a:buChar char="§"/>
            </a:pPr>
            <a:r>
              <a:rPr lang="en_US" i="0" baseline="0" strike="noStrike" sz="2400" b="0" cap="none" u="none">
                <a:solidFill>
                  <a:schemeClr val="dk1"/>
                </a:solidFill>
                <a:latin typeface="Times New Roman"/>
                <a:ea typeface="Times New Roman"/>
                <a:cs typeface="Times New Roman"/>
                <a:sym typeface="Times New Roman"/>
              </a:rPr>
              <a:t>697</a:t>
            </a:r>
            <a:r>
              <a:rPr lang="en_US" i="0" baseline="-25000" strike="noStrike" sz="2400" b="0" cap="none" u="none">
                <a:solidFill>
                  <a:schemeClr val="dk1"/>
                </a:solidFill>
                <a:latin typeface="Times New Roman"/>
                <a:ea typeface="Times New Roman"/>
                <a:cs typeface="Times New Roman"/>
                <a:sym typeface="Times New Roman"/>
              </a:rPr>
              <a:t>10</a:t>
            </a:r>
            <a:r>
              <a:rPr lang="en_US" i="0" baseline="0" strike="noStrike" sz="2400" b="0" cap="none" u="none">
                <a:solidFill>
                  <a:schemeClr val="dk1"/>
                </a:solidFill>
                <a:latin typeface="Times New Roman"/>
                <a:ea typeface="Times New Roman"/>
                <a:cs typeface="Times New Roman"/>
                <a:sym typeface="Times New Roman"/>
              </a:rPr>
              <a:t> = 0000 0010 1011 1001</a:t>
            </a:r>
            <a:r>
              <a:rPr lang="en_US" i="0" baseline="-25000" strike="noStrike" sz="2400" b="0" cap="none" u="none">
                <a:solidFill>
                  <a:schemeClr val="dk1"/>
                </a:solidFill>
                <a:latin typeface="Times New Roman"/>
                <a:ea typeface="Times New Roman"/>
                <a:cs typeface="Times New Roman"/>
                <a:sym typeface="Times New Roman"/>
              </a:rPr>
              <a:t>2 </a:t>
            </a:r>
            <a:r>
              <a:rPr lang="en_US" i="0" baseline="0" strike="noStrike" sz="2400" b="0" cap="none" u="none">
                <a:solidFill>
                  <a:schemeClr val="dk1"/>
                </a:solidFill>
                <a:latin typeface="Times New Roman"/>
                <a:ea typeface="Times New Roman"/>
                <a:cs typeface="Times New Roman"/>
                <a:sym typeface="Times New Roman"/>
              </a:rPr>
              <a:t>(word) </a:t>
            </a:r>
          </a:p>
          <a:p>
            <a:pPr indent="-317500" marR="0" algn="l" marL="1371600" rtl="0" lvl="2">
              <a:spcBef>
                <a:spcPts val="600"/>
              </a:spcBef>
              <a:buClr>
                <a:srgbClr val="000000"/>
              </a:buClr>
              <a:buSzPct val="58333"/>
              <a:buFont typeface="Wingdings"/>
              <a:buChar char="§"/>
            </a:pPr>
            <a:r>
              <a:rPr lang="en_US" i="0" baseline="0" strike="noStrike" sz="2400" b="0" cap="none" u="none">
                <a:solidFill>
                  <a:schemeClr val="dk1"/>
                </a:solidFill>
                <a:latin typeface="Times New Roman"/>
                <a:ea typeface="Times New Roman"/>
                <a:cs typeface="Times New Roman"/>
                <a:sym typeface="Times New Roman"/>
              </a:rPr>
              <a:t>          = 00 00 02 B9</a:t>
            </a:r>
            <a:r>
              <a:rPr lang="en_US" i="0" baseline="-25000" strike="noStrike" sz="2400" b="0" cap="none" u="none">
                <a:solidFill>
                  <a:schemeClr val="dk1"/>
                </a:solidFill>
                <a:latin typeface="Times New Roman"/>
                <a:ea typeface="Times New Roman"/>
                <a:cs typeface="Times New Roman"/>
                <a:sym typeface="Times New Roman"/>
              </a:rPr>
              <a:t>16</a:t>
            </a:r>
            <a:r>
              <a:rPr lang="en_US" i="0" baseline="0" strike="noStrike" sz="2400" b="0" cap="none" u="none">
                <a:solidFill>
                  <a:schemeClr val="dk1"/>
                </a:solidFill>
                <a:latin typeface="Times New Roman"/>
                <a:ea typeface="Times New Roman"/>
                <a:cs typeface="Times New Roman"/>
                <a:sym typeface="Times New Roman"/>
              </a:rPr>
              <a:t> (dword)</a:t>
            </a:r>
          </a:p>
          <a:p>
            <a:pPr indent="-317500" marR="0" algn="l" marL="914400" rtl="0" lvl="1">
              <a:spcBef>
                <a:spcPts val="600"/>
              </a:spcBef>
              <a:buClr>
                <a:srgbClr val="000000"/>
              </a:buClr>
              <a:buSzPct val="58333"/>
              <a:buFont typeface="Courier New"/>
              <a:buChar char="o"/>
            </a:pPr>
            <a:r>
              <a:rPr lang="en_US" i="0" baseline="0" strike="noStrike" sz="2400" b="0" cap="none" u="none">
                <a:solidFill>
                  <a:schemeClr val="dk1"/>
                </a:solidFill>
                <a:latin typeface="Times New Roman"/>
                <a:ea typeface="Times New Roman"/>
                <a:cs typeface="Times New Roman"/>
                <a:sym typeface="Times New Roman"/>
              </a:rPr>
              <a:t>2’s complement representation is used for negative values</a:t>
            </a:r>
          </a:p>
          <a:p>
            <a:pPr indent="-317500" marR="0" algn="l" marL="1371600" rtl="0" lvl="2">
              <a:spcBef>
                <a:spcPts val="600"/>
              </a:spcBef>
              <a:buClr>
                <a:srgbClr val="000000"/>
              </a:buClr>
              <a:buSzPct val="58333"/>
              <a:buFont typeface="Wingdings"/>
              <a:buChar char="§"/>
            </a:pPr>
            <a:r>
              <a:rPr lang="en_US" i="0" baseline="0" strike="noStrike" sz="2400" b="0" cap="none" u="none">
                <a:solidFill>
                  <a:schemeClr val="dk1"/>
                </a:solidFill>
                <a:latin typeface="Times New Roman"/>
                <a:ea typeface="Times New Roman"/>
                <a:cs typeface="Times New Roman"/>
                <a:sym typeface="Times New Roman"/>
              </a:rPr>
              <a:t>-565</a:t>
            </a:r>
            <a:r>
              <a:rPr lang="en_US" i="0" baseline="-25000" strike="noStrike" sz="2400" b="0" cap="none" u="none">
                <a:solidFill>
                  <a:schemeClr val="dk1"/>
                </a:solidFill>
                <a:latin typeface="Times New Roman"/>
                <a:ea typeface="Times New Roman"/>
                <a:cs typeface="Times New Roman"/>
                <a:sym typeface="Times New Roman"/>
              </a:rPr>
              <a:t>10</a:t>
            </a:r>
            <a:r>
              <a:rPr lang="en_US" i="0" baseline="0" strike="noStrike" sz="2400" b="0" cap="none" u="none">
                <a:solidFill>
                  <a:schemeClr val="dk1"/>
                </a:solidFill>
                <a:latin typeface="Times New Roman"/>
                <a:ea typeface="Times New Roman"/>
                <a:cs typeface="Times New Roman"/>
                <a:sym typeface="Times New Roman"/>
              </a:rPr>
              <a:t> = 1111 1101 1100 1011</a:t>
            </a:r>
            <a:r>
              <a:rPr lang="en_US" i="0" baseline="-25000" strike="noStrike" sz="2400" b="0" cap="none" u="none">
                <a:solidFill>
                  <a:schemeClr val="dk1"/>
                </a:solidFill>
                <a:latin typeface="Times New Roman"/>
                <a:ea typeface="Times New Roman"/>
                <a:cs typeface="Times New Roman"/>
                <a:sym typeface="Times New Roman"/>
              </a:rPr>
              <a:t>2</a:t>
            </a:r>
            <a:r>
              <a:rPr lang="en_US" i="0" baseline="0" strike="noStrike" sz="2400" b="0" cap="none" u="none">
                <a:solidFill>
                  <a:schemeClr val="dk1"/>
                </a:solidFill>
                <a:latin typeface="Times New Roman"/>
                <a:ea typeface="Times New Roman"/>
                <a:cs typeface="Times New Roman"/>
                <a:sym typeface="Times New Roman"/>
              </a:rPr>
              <a:t> (word) </a:t>
            </a:r>
          </a:p>
          <a:p>
            <a:pPr indent="-317500" marR="0" algn="l" marL="1371600" rtl="0" lvl="2">
              <a:spcBef>
                <a:spcPts val="600"/>
              </a:spcBef>
              <a:buClr>
                <a:srgbClr val="000000"/>
              </a:buClr>
              <a:buSzPct val="58333"/>
              <a:buFont typeface="Wingdings"/>
              <a:buChar char="§"/>
            </a:pPr>
            <a:r>
              <a:rPr lang="en_US" i="0" baseline="0" strike="noStrike" sz="2400" b="0" cap="none" u="none">
                <a:solidFill>
                  <a:schemeClr val="dk1"/>
                </a:solidFill>
                <a:latin typeface="Times New Roman"/>
                <a:ea typeface="Times New Roman"/>
                <a:cs typeface="Times New Roman"/>
                <a:sym typeface="Times New Roman"/>
              </a:rPr>
              <a:t>           = FF FF FD CB</a:t>
            </a:r>
            <a:r>
              <a:rPr lang="en_US" i="0" baseline="-25000" strike="noStrike" sz="2400" b="0" cap="none" u="none">
                <a:solidFill>
                  <a:schemeClr val="dk1"/>
                </a:solidFill>
                <a:latin typeface="Times New Roman"/>
                <a:ea typeface="Times New Roman"/>
                <a:cs typeface="Times New Roman"/>
                <a:sym typeface="Times New Roman"/>
              </a:rPr>
              <a:t>16</a:t>
            </a:r>
            <a:r>
              <a:rPr lang="en_US" i="0" baseline="0" strike="noStrike" sz="2400" b="0" cap="none" u="none">
                <a:solidFill>
                  <a:schemeClr val="dk1"/>
                </a:solidFill>
                <a:latin typeface="Times New Roman"/>
                <a:ea typeface="Times New Roman"/>
                <a:cs typeface="Times New Roman"/>
                <a:sym typeface="Times New Roman"/>
              </a:rPr>
              <a:t> (dword)</a:t>
            </a:r>
          </a:p>
          <a:p>
            <a:pPr indent="-317500" marR="0" algn="l" marL="914400" rtl="0" lvl="1">
              <a:spcBef>
                <a:spcPts val="600"/>
              </a:spcBef>
              <a:buClr>
                <a:srgbClr val="000000"/>
              </a:buClr>
              <a:buSzPct val="58333"/>
              <a:buFont typeface="Courier New"/>
              <a:buChar char="o"/>
            </a:pPr>
            <a:r>
              <a:rPr lang="en_US" i="0" baseline="0" strike="noStrike" sz="2400" b="0" cap="none" u="none">
                <a:solidFill>
                  <a:schemeClr val="dk1"/>
                </a:solidFill>
                <a:latin typeface="Times New Roman"/>
                <a:ea typeface="Times New Roman"/>
                <a:cs typeface="Times New Roman"/>
                <a:sym typeface="Times New Roman"/>
              </a:rPr>
              <a:t>Characters often stored using 8-bit ASCII codes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name="Shape 108" id="108"/>
        <p:cNvGrpSpPr/>
        <p:nvPr/>
      </p:nvGrpSpPr>
      <p:grpSpPr>
        <a:xfrm>
          <a:off y="0" x="0"/>
          <a:ext cy="0" cx="0"/>
          <a:chOff y="0" x="0"/>
          <a:chExt cy="0" cx="0"/>
        </a:xfrm>
      </p:grpSpPr>
      <p:sp>
        <p:nvSpPr>
          <p:cNvPr name="Shape 109" id="109"/>
          <p:cNvSpPr txBox="1"/>
          <p:nvPr>
            <p:ph type="title"/>
          </p:nvPr>
        </p:nvSpPr>
        <p:spPr>
          <a:xfrm>
            <a:off y="533400" x="457200"/>
            <a:ext cy="1141411" cx="8228012"/>
          </a:xfrm>
          <a:prstGeom prst="rect">
            <a:avLst/>
          </a:prstGeom>
          <a:noFill/>
          <a:ln>
            <a:noFill/>
          </a:ln>
        </p:spPr>
        <p:txBody>
          <a:bodyPr bIns="46800" tIns="46800" lIns="90000" anchor="b" anchorCtr="0" rIns="90000">
            <a:spAutoFit/>
          </a:bodyPr>
          <a:lstStyle/>
          <a:p>
            <a:pPr indent="0" marR="0" algn="l" marL="0" rtl="0" lvl="0">
              <a:spcBef>
                <a:spcPts val="0"/>
              </a:spcBef>
              <a:spcAft>
                <a:spcPts val="0"/>
              </a:spcAft>
              <a:buClr>
                <a:srgbClr val="420000"/>
              </a:buClr>
              <a:buSzPct val="25000"/>
              <a:buFont typeface="Times New Roman"/>
              <a:buNone/>
            </a:pPr>
            <a:r>
              <a:rPr lang="en_US" i="0" baseline="0" strike="noStrike" sz="4400" b="0" cap="none" u="none">
                <a:solidFill>
                  <a:srgbClr val="420000"/>
                </a:solidFill>
                <a:latin typeface="Times New Roman"/>
                <a:ea typeface="Times New Roman"/>
                <a:cs typeface="Times New Roman"/>
                <a:sym typeface="Times New Roman"/>
              </a:rPr>
              <a:t>Floating Points in x86</a:t>
            </a:r>
          </a:p>
        </p:txBody>
      </p:sp>
      <p:sp>
        <p:nvSpPr>
          <p:cNvPr name="Shape 110" id="110"/>
          <p:cNvSpPr txBox="1"/>
          <p:nvPr>
            <p:ph type="body" idx="1"/>
          </p:nvPr>
        </p:nvSpPr>
        <p:spPr>
          <a:xfrm>
            <a:off y="1828800" x="457200"/>
            <a:ext cy="4300536" cx="8228012"/>
          </a:xfrm>
          <a:prstGeom prst="rect">
            <a:avLst/>
          </a:prstGeom>
          <a:noFill/>
          <a:ln>
            <a:noFill/>
          </a:ln>
        </p:spPr>
        <p:txBody>
          <a:bodyPr bIns="46800" tIns="46800" lIns="90000" anchor="t" anchorCtr="0" rIns="90000">
            <a:spAutoFit/>
          </a:bodyPr>
          <a:lstStyle/>
          <a:p>
            <a:pPr indent="-317500" marR="0" algn="l" marL="457200" rtl="0" lvl="0">
              <a:spcBef>
                <a:spcPts val="500"/>
              </a:spcBef>
              <a:buClr>
                <a:srgbClr val="000000"/>
              </a:buClr>
              <a:buSzPct val="72916"/>
              <a:buFont typeface="Arial"/>
              <a:buChar char="•"/>
            </a:pPr>
            <a:r>
              <a:rPr lang="en_US" i="0" baseline="0" strike="noStrike" sz="3200" b="1" cap="none" u="none">
                <a:solidFill>
                  <a:srgbClr val="000000"/>
                </a:solidFill>
                <a:latin typeface="Times New Roman"/>
                <a:ea typeface="Times New Roman"/>
                <a:cs typeface="Times New Roman"/>
                <a:sym typeface="Times New Roman"/>
              </a:rPr>
              <a:t>FPU (floating point unit)</a:t>
            </a:r>
          </a:p>
          <a:p>
            <a:pPr indent="-317500" marR="0" algn="l" marL="914400" rtl="0" lvl="1">
              <a:spcBef>
                <a:spcPts val="400"/>
              </a:spcBef>
              <a:buClr>
                <a:srgbClr val="000000"/>
              </a:buClr>
              <a:buSzPct val="58333"/>
              <a:buFont typeface="Courier New"/>
              <a:buChar char="o"/>
            </a:pPr>
            <a:r>
              <a:rPr lang="en_US" i="0" baseline="0" strike="noStrike" sz="2400" b="0" cap="none" u="none">
                <a:solidFill>
                  <a:srgbClr val="000000"/>
                </a:solidFill>
                <a:latin typeface="Times New Roman"/>
                <a:ea typeface="Times New Roman"/>
                <a:cs typeface="Times New Roman"/>
                <a:sym typeface="Times New Roman"/>
              </a:rPr>
              <a:t>Separate part of chip that does floating point math</a:t>
            </a:r>
          </a:p>
          <a:p>
            <a:pPr indent="-317500" marR="0" algn="l" marL="914400" rtl="0" lvl="1">
              <a:spcBef>
                <a:spcPts val="400"/>
              </a:spcBef>
              <a:buClr>
                <a:srgbClr val="000000"/>
              </a:buClr>
              <a:buSzPct val="58333"/>
              <a:buFont typeface="Courier New"/>
              <a:buChar char="o"/>
            </a:pPr>
            <a:r>
              <a:rPr lang="en_US" i="0" baseline="0" strike="noStrike" sz="2400" b="0" cap="none" u="none">
                <a:solidFill>
                  <a:srgbClr val="000000"/>
                </a:solidFill>
                <a:latin typeface="Times New Roman"/>
                <a:ea typeface="Times New Roman"/>
                <a:cs typeface="Times New Roman"/>
                <a:sym typeface="Times New Roman"/>
              </a:rPr>
              <a:t>Has its own registers, separate from integer operations</a:t>
            </a:r>
          </a:p>
          <a:p>
            <a:pPr indent="-317500" marR="0" algn="l" marL="914400" rtl="0" lvl="1">
              <a:spcBef>
                <a:spcPts val="400"/>
              </a:spcBef>
              <a:buClr>
                <a:srgbClr val="000000"/>
              </a:buClr>
              <a:buSzPct val="58333"/>
              <a:buFont typeface="Courier New"/>
              <a:buChar char="o"/>
            </a:pPr>
            <a:r>
              <a:rPr lang="en_US" i="0" baseline="0" strike="noStrike" sz="2400" b="0" cap="none" u="none">
                <a:solidFill>
                  <a:srgbClr val="000000"/>
                </a:solidFill>
                <a:latin typeface="Times New Roman"/>
                <a:ea typeface="Times New Roman"/>
                <a:cs typeface="Times New Roman"/>
                <a:sym typeface="Times New Roman"/>
              </a:rPr>
              <a:t>Architecture of FPU is outside scope of this class</a:t>
            </a:r>
          </a:p>
          <a:p>
            <a:pPr indent="-317500" marR="0" algn="l" marL="457200" rtl="0" lvl="0">
              <a:spcBef>
                <a:spcPts val="400"/>
              </a:spcBef>
              <a:buClr>
                <a:srgbClr val="000000"/>
              </a:buClr>
              <a:buSzPct val="72916"/>
              <a:buFont typeface="Arial"/>
              <a:buChar char="•"/>
            </a:pPr>
            <a:r>
              <a:rPr lang="en_US" i="0" baseline="0" strike="noStrike" sz="3200" b="1" cap="none" u="none">
                <a:solidFill>
                  <a:srgbClr val="000000"/>
                </a:solidFill>
                <a:latin typeface="Times New Roman"/>
                <a:ea typeface="Times New Roman"/>
                <a:cs typeface="Times New Roman"/>
                <a:sym typeface="Times New Roman"/>
              </a:rPr>
              <a:t>Floating Point Format</a:t>
            </a:r>
          </a:p>
          <a:p>
            <a:pPr indent="-317500" marR="0" algn="l" marL="914400" rtl="0" lvl="1">
              <a:spcBef>
                <a:spcPts val="400"/>
              </a:spcBef>
              <a:buClr>
                <a:srgbClr val="000000"/>
              </a:buClr>
              <a:buSzPct val="50000"/>
              <a:buFont typeface="Courier New"/>
              <a:buChar char="o"/>
            </a:pPr>
            <a:r>
              <a:rPr lang="en_US" i="0" baseline="0" strike="noStrike" sz="2800" b="0" cap="none" u="none">
                <a:solidFill>
                  <a:srgbClr val="000000"/>
                </a:solidFill>
                <a:latin typeface="Times New Roman"/>
                <a:ea typeface="Times New Roman"/>
                <a:cs typeface="Times New Roman"/>
                <a:sym typeface="Times New Roman"/>
              </a:rPr>
              <a:t>Sign bit: 1 bit</a:t>
            </a:r>
          </a:p>
          <a:p>
            <a:pPr indent="-317500" marR="0" algn="l" marL="914400" rtl="0" lvl="1">
              <a:spcBef>
                <a:spcPts val="400"/>
              </a:spcBef>
              <a:buClr>
                <a:srgbClr val="000000"/>
              </a:buClr>
              <a:buSzPct val="50000"/>
              <a:buFont typeface="Courier New"/>
              <a:buChar char="o"/>
            </a:pPr>
            <a:r>
              <a:rPr lang="en_US" i="0" baseline="0" strike="noStrike" sz="2800" b="0" cap="none" u="none">
                <a:solidFill>
                  <a:srgbClr val="000000"/>
                </a:solidFill>
                <a:latin typeface="Times New Roman"/>
                <a:ea typeface="Times New Roman"/>
                <a:cs typeface="Times New Roman"/>
                <a:sym typeface="Times New Roman"/>
              </a:rPr>
              <a:t>Exponent width: 8-11 bits</a:t>
            </a:r>
          </a:p>
          <a:p>
            <a:pPr indent="-317500" marR="0" algn="l" marL="914400" rtl="0" lvl="1">
              <a:spcBef>
                <a:spcPts val="400"/>
              </a:spcBef>
              <a:buClr>
                <a:srgbClr val="000000"/>
              </a:buClr>
              <a:buSzPct val="50000"/>
              <a:buFont typeface="Courier New"/>
              <a:buChar char="o"/>
            </a:pPr>
            <a:r>
              <a:rPr lang="en_US" i="0" baseline="0" strike="noStrike" sz="2800" b="0" cap="none" u="none">
                <a:solidFill>
                  <a:srgbClr val="000000"/>
                </a:solidFill>
                <a:latin typeface="Times New Roman"/>
                <a:ea typeface="Times New Roman"/>
                <a:cs typeface="Times New Roman"/>
                <a:sym typeface="Times New Roman"/>
              </a:rPr>
              <a:t>Significand precision/fraction: 24-53 (23-52 explicitly stored)</a:t>
            </a:r>
          </a:p>
          <a:p>
            <a:pPr indent="-317500" marR="0" algn="l" marL="914400" rtl="0" lvl="1">
              <a:spcBef>
                <a:spcPts val="400"/>
              </a:spcBef>
              <a:buClr>
                <a:srgbClr val="000000"/>
              </a:buClr>
              <a:buSzPct val="50000"/>
              <a:buFont typeface="Courier New"/>
              <a:buChar char="o"/>
            </a:pPr>
            <a:r>
              <a:rPr lang="en_US" i="0" baseline="0" strike="noStrike" sz="2800" b="0" cap="none" u="none">
                <a:solidFill>
                  <a:srgbClr val="000000"/>
                </a:solidFill>
                <a:latin typeface="Times New Roman"/>
                <a:ea typeface="Times New Roman"/>
                <a:cs typeface="Times New Roman"/>
                <a:sym typeface="Times New Roman"/>
              </a:rPr>
              <a:t>Two standards: IEEE single, IEEE double</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scaled="1" ang="16200000"/>
        </a:gradFill>
        <a:gradFill rotWithShape="1">
          <a:gsLst>
            <a:gs pos="0">
              <a:schemeClr val="phClr">
                <a:tint val="100000"/>
                <a:shade val="100000"/>
                <a:satMod val="130000"/>
              </a:schemeClr>
            </a:gs>
            <a:gs pos="100000">
              <a:schemeClr val="phClr">
                <a:tint val="50000"/>
                <a:shade val="100000"/>
                <a:satMod val="350000"/>
              </a:schemeClr>
            </a:gs>
          </a:gsLst>
          <a:lin scaled="0" ang="1620000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rotWithShape="0" dir="5400000" dist="20000" blurRad="40000">
              <a:srgbClr val="000000">
                <a:alpha val="38000"/>
              </a:srgbClr>
            </a:outerShdw>
          </a:effectLst>
        </a:effectStyle>
        <a:effectStyle>
          <a:effectLst>
            <a:outerShdw rotWithShape="0" dir="5400000" dist="23000" blurRad="40000">
              <a:srgbClr val="000000">
                <a:alpha val="35000"/>
              </a:srgbClr>
            </a:outerShdw>
          </a:effectLst>
        </a:effectStyle>
        <a:effectStyle>
          <a:effectLst>
            <a:outerShdw rotWithShape="0" dir="5400000" dist="23000" blurRad="40000">
              <a:srgbClr val="000000">
                <a:alpha val="35000"/>
              </a:srgbClr>
            </a:outerShdw>
          </a:effectLst>
          <a:scene3d>
            <a:camera prst="orthographicFront">
              <a:rot rev="0" lat="0" lon="0"/>
            </a:camera>
            <a:lightRig rig="threePt" dir="t">
              <a:rot rev="1200000" lat="0" lon="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t="-80000" r="50000"/>
          </a:path>
        </a:gradFill>
        <a:gradFill rotWithShape="1">
          <a:gsLst>
            <a:gs pos="0">
              <a:schemeClr val="phClr">
                <a:tint val="80000"/>
                <a:satMod val="300000"/>
              </a:schemeClr>
            </a:gs>
            <a:gs pos="100000">
              <a:schemeClr val="phClr">
                <a:shade val="30000"/>
                <a:satMod val="200000"/>
              </a:schemeClr>
            </a:gs>
          </a:gsLst>
          <a:path path="circle">
            <a:fillToRect b="50000" l="50000" t="50000" r="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